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7" r:id="rId4"/>
    <p:sldId id="258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89" r:id="rId16"/>
    <p:sldId id="290" r:id="rId17"/>
    <p:sldId id="291" r:id="rId18"/>
    <p:sldId id="299" r:id="rId19"/>
    <p:sldId id="294" r:id="rId20"/>
    <p:sldId id="297" r:id="rId21"/>
    <p:sldId id="292" r:id="rId22"/>
    <p:sldId id="293" r:id="rId23"/>
    <p:sldId id="295" r:id="rId24"/>
    <p:sldId id="296" r:id="rId25"/>
    <p:sldId id="298" r:id="rId26"/>
    <p:sldId id="26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0A00E-4325-4A64-A5E5-242D0A8A6D69}" v="59" dt="2025-11-27T13:18:21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14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hyuk won" userId="5dc15f99fb751b84" providerId="LiveId" clId="{10613973-7919-4CF7-A14B-59FA7D9F74FE}"/>
    <pc:docChg chg="undo custSel addSld delSld modSld sldOrd">
      <pc:chgData name="jaehyuk won" userId="5dc15f99fb751b84" providerId="LiveId" clId="{10613973-7919-4CF7-A14B-59FA7D9F74FE}" dt="2025-11-27T13:21:58.664" v="8751" actId="1076"/>
      <pc:docMkLst>
        <pc:docMk/>
      </pc:docMkLst>
      <pc:sldChg chg="modSp mod">
        <pc:chgData name="jaehyuk won" userId="5dc15f99fb751b84" providerId="LiveId" clId="{10613973-7919-4CF7-A14B-59FA7D9F74FE}" dt="2025-11-26T11:02:03.045" v="3565" actId="20577"/>
        <pc:sldMkLst>
          <pc:docMk/>
          <pc:sldMk cId="3075293639" sldId="256"/>
        </pc:sldMkLst>
        <pc:spChg chg="mod">
          <ac:chgData name="jaehyuk won" userId="5dc15f99fb751b84" providerId="LiveId" clId="{10613973-7919-4CF7-A14B-59FA7D9F74FE}" dt="2025-11-26T11:02:03.045" v="3565" actId="20577"/>
          <ac:spMkLst>
            <pc:docMk/>
            <pc:sldMk cId="3075293639" sldId="256"/>
            <ac:spMk id="2" creationId="{D073B4A3-F7EE-C8A3-1E3C-D4CDB0EB129D}"/>
          </ac:spMkLst>
        </pc:spChg>
      </pc:sldChg>
      <pc:sldChg chg="modSp mod">
        <pc:chgData name="jaehyuk won" userId="5dc15f99fb751b84" providerId="LiveId" clId="{10613973-7919-4CF7-A14B-59FA7D9F74FE}" dt="2025-11-27T13:16:38.707" v="8661" actId="27636"/>
        <pc:sldMkLst>
          <pc:docMk/>
          <pc:sldMk cId="1338320654" sldId="257"/>
        </pc:sldMkLst>
        <pc:spChg chg="mod">
          <ac:chgData name="jaehyuk won" userId="5dc15f99fb751b84" providerId="LiveId" clId="{10613973-7919-4CF7-A14B-59FA7D9F74FE}" dt="2025-11-04T11:00:14.742" v="35" actId="20577"/>
          <ac:spMkLst>
            <pc:docMk/>
            <pc:sldMk cId="1338320654" sldId="257"/>
            <ac:spMk id="2" creationId="{A827EB76-A8E1-76F8-CD44-F7FCB376BEBE}"/>
          </ac:spMkLst>
        </pc:spChg>
        <pc:spChg chg="mod">
          <ac:chgData name="jaehyuk won" userId="5dc15f99fb751b84" providerId="LiveId" clId="{10613973-7919-4CF7-A14B-59FA7D9F74FE}" dt="2025-11-27T13:16:38.707" v="8661" actId="27636"/>
          <ac:spMkLst>
            <pc:docMk/>
            <pc:sldMk cId="1338320654" sldId="257"/>
            <ac:spMk id="3" creationId="{2F8F9248-5341-8FB3-6B7D-F81A9803BA7B}"/>
          </ac:spMkLst>
        </pc:spChg>
      </pc:sldChg>
      <pc:sldChg chg="modSp add mod">
        <pc:chgData name="jaehyuk won" userId="5dc15f99fb751b84" providerId="LiveId" clId="{10613973-7919-4CF7-A14B-59FA7D9F74FE}" dt="2025-11-26T12:47:37.146" v="8190" actId="20577"/>
        <pc:sldMkLst>
          <pc:docMk/>
          <pc:sldMk cId="4068554259" sldId="258"/>
        </pc:sldMkLst>
        <pc:spChg chg="mod">
          <ac:chgData name="jaehyuk won" userId="5dc15f99fb751b84" providerId="LiveId" clId="{10613973-7919-4CF7-A14B-59FA7D9F74FE}" dt="2025-11-26T11:20:46.238" v="4041" actId="20577"/>
          <ac:spMkLst>
            <pc:docMk/>
            <pc:sldMk cId="4068554259" sldId="258"/>
            <ac:spMk id="2" creationId="{27168175-4623-03E8-5FEF-8EB5220EC054}"/>
          </ac:spMkLst>
        </pc:spChg>
        <pc:spChg chg="mod">
          <ac:chgData name="jaehyuk won" userId="5dc15f99fb751b84" providerId="LiveId" clId="{10613973-7919-4CF7-A14B-59FA7D9F74FE}" dt="2025-11-26T12:47:37.146" v="8190" actId="20577"/>
          <ac:spMkLst>
            <pc:docMk/>
            <pc:sldMk cId="4068554259" sldId="258"/>
            <ac:spMk id="3" creationId="{FED4006F-36E3-2ED8-C3E2-12643E6FE45E}"/>
          </ac:spMkLst>
        </pc:spChg>
      </pc:sldChg>
      <pc:sldChg chg="addSp delSp modSp del mod">
        <pc:chgData name="jaehyuk won" userId="5dc15f99fb751b84" providerId="LiveId" clId="{10613973-7919-4CF7-A14B-59FA7D9F74FE}" dt="2025-11-26T12:44:08.950" v="7901" actId="2696"/>
        <pc:sldMkLst>
          <pc:docMk/>
          <pc:sldMk cId="1095068874" sldId="267"/>
        </pc:sldMkLst>
      </pc:sldChg>
      <pc:sldChg chg="modSp del mod">
        <pc:chgData name="jaehyuk won" userId="5dc15f99fb751b84" providerId="LiveId" clId="{10613973-7919-4CF7-A14B-59FA7D9F74FE}" dt="2025-11-26T12:44:22.995" v="7908" actId="2696"/>
        <pc:sldMkLst>
          <pc:docMk/>
          <pc:sldMk cId="753206045" sldId="269"/>
        </pc:sldMkLst>
      </pc:sldChg>
      <pc:sldChg chg="addSp delSp modSp add del mod">
        <pc:chgData name="jaehyuk won" userId="5dc15f99fb751b84" providerId="LiveId" clId="{10613973-7919-4CF7-A14B-59FA7D9F74FE}" dt="2025-11-26T12:44:10.925" v="7902" actId="2696"/>
        <pc:sldMkLst>
          <pc:docMk/>
          <pc:sldMk cId="1685274516" sldId="270"/>
        </pc:sldMkLst>
      </pc:sldChg>
      <pc:sldChg chg="addSp delSp modSp add del mod">
        <pc:chgData name="jaehyuk won" userId="5dc15f99fb751b84" providerId="LiveId" clId="{10613973-7919-4CF7-A14B-59FA7D9F74FE}" dt="2025-11-26T12:44:13.192" v="7903" actId="2696"/>
        <pc:sldMkLst>
          <pc:docMk/>
          <pc:sldMk cId="736869698" sldId="271"/>
        </pc:sldMkLst>
      </pc:sldChg>
      <pc:sldChg chg="addSp delSp modSp add del mod">
        <pc:chgData name="jaehyuk won" userId="5dc15f99fb751b84" providerId="LiveId" clId="{10613973-7919-4CF7-A14B-59FA7D9F74FE}" dt="2025-11-26T12:44:17.318" v="7905" actId="2696"/>
        <pc:sldMkLst>
          <pc:docMk/>
          <pc:sldMk cId="2572784602" sldId="272"/>
        </pc:sldMkLst>
      </pc:sldChg>
      <pc:sldChg chg="addSp delSp modSp add del mod">
        <pc:chgData name="jaehyuk won" userId="5dc15f99fb751b84" providerId="LiveId" clId="{10613973-7919-4CF7-A14B-59FA7D9F74FE}" dt="2025-11-26T12:44:19.731" v="7906" actId="2696"/>
        <pc:sldMkLst>
          <pc:docMk/>
          <pc:sldMk cId="3084463119" sldId="273"/>
        </pc:sldMkLst>
      </pc:sldChg>
      <pc:sldChg chg="addSp delSp modSp add del mod">
        <pc:chgData name="jaehyuk won" userId="5dc15f99fb751b84" providerId="LiveId" clId="{10613973-7919-4CF7-A14B-59FA7D9F74FE}" dt="2025-11-26T12:44:15.260" v="7904" actId="2696"/>
        <pc:sldMkLst>
          <pc:docMk/>
          <pc:sldMk cId="3426499930" sldId="274"/>
        </pc:sldMkLst>
      </pc:sldChg>
      <pc:sldChg chg="addSp delSp modSp add del mod">
        <pc:chgData name="jaehyuk won" userId="5dc15f99fb751b84" providerId="LiveId" clId="{10613973-7919-4CF7-A14B-59FA7D9F74FE}" dt="2025-11-26T12:44:21.440" v="7907" actId="2696"/>
        <pc:sldMkLst>
          <pc:docMk/>
          <pc:sldMk cId="700692084" sldId="276"/>
        </pc:sldMkLst>
      </pc:sldChg>
      <pc:sldChg chg="modSp add mod">
        <pc:chgData name="jaehyuk won" userId="5dc15f99fb751b84" providerId="LiveId" clId="{10613973-7919-4CF7-A14B-59FA7D9F74FE}" dt="2025-11-26T11:15:23.438" v="3653" actId="255"/>
        <pc:sldMkLst>
          <pc:docMk/>
          <pc:sldMk cId="3038669469" sldId="277"/>
        </pc:sldMkLst>
        <pc:spChg chg="mod">
          <ac:chgData name="jaehyuk won" userId="5dc15f99fb751b84" providerId="LiveId" clId="{10613973-7919-4CF7-A14B-59FA7D9F74FE}" dt="2025-11-26T11:15:23.438" v="3653" actId="255"/>
          <ac:spMkLst>
            <pc:docMk/>
            <pc:sldMk cId="3038669469" sldId="277"/>
            <ac:spMk id="2" creationId="{14EE76B4-161C-A9F7-0ED6-0B2A84F61C8B}"/>
          </ac:spMkLst>
        </pc:spChg>
        <pc:spChg chg="mod">
          <ac:chgData name="jaehyuk won" userId="5dc15f99fb751b84" providerId="LiveId" clId="{10613973-7919-4CF7-A14B-59FA7D9F74FE}" dt="2025-11-26T11:15:19.625" v="3652" actId="20577"/>
          <ac:spMkLst>
            <pc:docMk/>
            <pc:sldMk cId="3038669469" sldId="277"/>
            <ac:spMk id="3" creationId="{AE2DE05D-0C3D-31AD-1C93-D798D4C9A4C6}"/>
          </ac:spMkLst>
        </pc:spChg>
      </pc:sldChg>
      <pc:sldChg chg="add del">
        <pc:chgData name="jaehyuk won" userId="5dc15f99fb751b84" providerId="LiveId" clId="{10613973-7919-4CF7-A14B-59FA7D9F74FE}" dt="2025-11-26T11:15:52.976" v="3678" actId="2696"/>
        <pc:sldMkLst>
          <pc:docMk/>
          <pc:sldMk cId="683109870" sldId="278"/>
        </pc:sldMkLst>
      </pc:sldChg>
      <pc:sldChg chg="modSp add del mod">
        <pc:chgData name="jaehyuk won" userId="5dc15f99fb751b84" providerId="LiveId" clId="{10613973-7919-4CF7-A14B-59FA7D9F74FE}" dt="2025-11-26T11:15:37.083" v="3675" actId="2696"/>
        <pc:sldMkLst>
          <pc:docMk/>
          <pc:sldMk cId="2707872902" sldId="278"/>
        </pc:sldMkLst>
        <pc:spChg chg="mod">
          <ac:chgData name="jaehyuk won" userId="5dc15f99fb751b84" providerId="LiveId" clId="{10613973-7919-4CF7-A14B-59FA7D9F74FE}" dt="2025-11-26T11:15:33.771" v="3674" actId="20577"/>
          <ac:spMkLst>
            <pc:docMk/>
            <pc:sldMk cId="2707872902" sldId="278"/>
            <ac:spMk id="2" creationId="{6795A8DE-92BB-BC86-E2C5-E80FBAA9438A}"/>
          </ac:spMkLst>
        </pc:spChg>
      </pc:sldChg>
      <pc:sldChg chg="modSp add mod">
        <pc:chgData name="jaehyuk won" userId="5dc15f99fb751b84" providerId="LiveId" clId="{10613973-7919-4CF7-A14B-59FA7D9F74FE}" dt="2025-11-26T11:25:07.607" v="4059" actId="20577"/>
        <pc:sldMkLst>
          <pc:docMk/>
          <pc:sldMk cId="3231222874" sldId="278"/>
        </pc:sldMkLst>
        <pc:spChg chg="mod">
          <ac:chgData name="jaehyuk won" userId="5dc15f99fb751b84" providerId="LiveId" clId="{10613973-7919-4CF7-A14B-59FA7D9F74FE}" dt="2025-11-26T11:25:07.607" v="4059" actId="20577"/>
          <ac:spMkLst>
            <pc:docMk/>
            <pc:sldMk cId="3231222874" sldId="278"/>
            <ac:spMk id="2" creationId="{FA7421C5-2D3D-1BBB-D234-9865DDA1D2DF}"/>
          </ac:spMkLst>
        </pc:spChg>
      </pc:sldChg>
      <pc:sldChg chg="addSp modSp add mod">
        <pc:chgData name="jaehyuk won" userId="5dc15f99fb751b84" providerId="LiveId" clId="{10613973-7919-4CF7-A14B-59FA7D9F74FE}" dt="2025-11-27T13:21:58.664" v="8751" actId="1076"/>
        <pc:sldMkLst>
          <pc:docMk/>
          <pc:sldMk cId="2504377433" sldId="279"/>
        </pc:sldMkLst>
        <pc:spChg chg="mod">
          <ac:chgData name="jaehyuk won" userId="5dc15f99fb751b84" providerId="LiveId" clId="{10613973-7919-4CF7-A14B-59FA7D9F74FE}" dt="2025-11-26T11:25:14.411" v="4075" actId="20577"/>
          <ac:spMkLst>
            <pc:docMk/>
            <pc:sldMk cId="2504377433" sldId="279"/>
            <ac:spMk id="2" creationId="{FEDCC05A-623B-91D0-47B1-65C4427B97B7}"/>
          </ac:spMkLst>
        </pc:spChg>
        <pc:spChg chg="mod">
          <ac:chgData name="jaehyuk won" userId="5dc15f99fb751b84" providerId="LiveId" clId="{10613973-7919-4CF7-A14B-59FA7D9F74FE}" dt="2025-11-27T13:20:05.886" v="8738" actId="20577"/>
          <ac:spMkLst>
            <pc:docMk/>
            <pc:sldMk cId="2504377433" sldId="279"/>
            <ac:spMk id="3" creationId="{44B4DE7C-4DAD-FEA1-D5BE-9A06DAEE3B48}"/>
          </ac:spMkLst>
        </pc:spChg>
        <pc:picChg chg="add mod">
          <ac:chgData name="jaehyuk won" userId="5dc15f99fb751b84" providerId="LiveId" clId="{10613973-7919-4CF7-A14B-59FA7D9F74FE}" dt="2025-11-27T13:21:55.035" v="8750" actId="1076"/>
          <ac:picMkLst>
            <pc:docMk/>
            <pc:sldMk cId="2504377433" sldId="279"/>
            <ac:picMk id="5" creationId="{038239ED-A84A-37FA-CE60-B217824E13C8}"/>
          </ac:picMkLst>
        </pc:picChg>
        <pc:picChg chg="add mod">
          <ac:chgData name="jaehyuk won" userId="5dc15f99fb751b84" providerId="LiveId" clId="{10613973-7919-4CF7-A14B-59FA7D9F74FE}" dt="2025-11-27T13:21:58.664" v="8751" actId="1076"/>
          <ac:picMkLst>
            <pc:docMk/>
            <pc:sldMk cId="2504377433" sldId="279"/>
            <ac:picMk id="7" creationId="{331142E3-BE48-7D0A-AE75-A01C9BC31B70}"/>
          </ac:picMkLst>
        </pc:picChg>
        <pc:picChg chg="add mod">
          <ac:chgData name="jaehyuk won" userId="5dc15f99fb751b84" providerId="LiveId" clId="{10613973-7919-4CF7-A14B-59FA7D9F74FE}" dt="2025-11-27T13:21:51.277" v="8749" actId="14100"/>
          <ac:picMkLst>
            <pc:docMk/>
            <pc:sldMk cId="2504377433" sldId="279"/>
            <ac:picMk id="9" creationId="{5D8E6679-8242-D79C-F3FE-A86497858C4E}"/>
          </ac:picMkLst>
        </pc:picChg>
      </pc:sldChg>
      <pc:sldChg chg="modSp add mod">
        <pc:chgData name="jaehyuk won" userId="5dc15f99fb751b84" providerId="LiveId" clId="{10613973-7919-4CF7-A14B-59FA7D9F74FE}" dt="2025-11-26T11:25:29.480" v="4113" actId="20577"/>
        <pc:sldMkLst>
          <pc:docMk/>
          <pc:sldMk cId="1613706162" sldId="280"/>
        </pc:sldMkLst>
        <pc:spChg chg="mod">
          <ac:chgData name="jaehyuk won" userId="5dc15f99fb751b84" providerId="LiveId" clId="{10613973-7919-4CF7-A14B-59FA7D9F74FE}" dt="2025-11-26T11:25:29.480" v="4113" actId="20577"/>
          <ac:spMkLst>
            <pc:docMk/>
            <pc:sldMk cId="1613706162" sldId="280"/>
            <ac:spMk id="2" creationId="{71D877EC-F355-33BE-DE41-D59AB84B0382}"/>
          </ac:spMkLst>
        </pc:spChg>
      </pc:sldChg>
      <pc:sldChg chg="addSp delSp modSp new mod">
        <pc:chgData name="jaehyuk won" userId="5dc15f99fb751b84" providerId="LiveId" clId="{10613973-7919-4CF7-A14B-59FA7D9F74FE}" dt="2025-11-26T11:28:01.513" v="4399" actId="20577"/>
        <pc:sldMkLst>
          <pc:docMk/>
          <pc:sldMk cId="67108630" sldId="281"/>
        </pc:sldMkLst>
        <pc:spChg chg="mod">
          <ac:chgData name="jaehyuk won" userId="5dc15f99fb751b84" providerId="LiveId" clId="{10613973-7919-4CF7-A14B-59FA7D9F74FE}" dt="2025-11-26T11:28:01.513" v="4399" actId="20577"/>
          <ac:spMkLst>
            <pc:docMk/>
            <pc:sldMk cId="67108630" sldId="281"/>
            <ac:spMk id="2" creationId="{10E751A7-7C97-DE49-EB8A-FB3F486D7CD2}"/>
          </ac:spMkLst>
        </pc:spChg>
        <pc:spChg chg="mod">
          <ac:chgData name="jaehyuk won" userId="5dc15f99fb751b84" providerId="LiveId" clId="{10613973-7919-4CF7-A14B-59FA7D9F74FE}" dt="2025-11-26T11:27:57.674" v="4383" actId="20577"/>
          <ac:spMkLst>
            <pc:docMk/>
            <pc:sldMk cId="67108630" sldId="281"/>
            <ac:spMk id="3" creationId="{B2FF2AD4-C535-1400-5FAA-A214230B1294}"/>
          </ac:spMkLst>
        </pc:spChg>
        <pc:picChg chg="add del mod">
          <ac:chgData name="jaehyuk won" userId="5dc15f99fb751b84" providerId="LiveId" clId="{10613973-7919-4CF7-A14B-59FA7D9F74FE}" dt="2025-11-26T11:26:43.307" v="4269" actId="21"/>
          <ac:picMkLst>
            <pc:docMk/>
            <pc:sldMk cId="67108630" sldId="281"/>
            <ac:picMk id="5" creationId="{93BB946D-D00A-3C1E-5BE8-D45E19562416}"/>
          </ac:picMkLst>
        </pc:picChg>
        <pc:picChg chg="add mod">
          <ac:chgData name="jaehyuk won" userId="5dc15f99fb751b84" providerId="LiveId" clId="{10613973-7919-4CF7-A14B-59FA7D9F74FE}" dt="2025-11-26T11:27:22.315" v="4277" actId="1076"/>
          <ac:picMkLst>
            <pc:docMk/>
            <pc:sldMk cId="67108630" sldId="281"/>
            <ac:picMk id="7" creationId="{45CA828D-F572-D107-9E91-F799B5912A45}"/>
          </ac:picMkLst>
        </pc:picChg>
        <pc:picChg chg="add mod">
          <ac:chgData name="jaehyuk won" userId="5dc15f99fb751b84" providerId="LiveId" clId="{10613973-7919-4CF7-A14B-59FA7D9F74FE}" dt="2025-11-26T11:27:28.315" v="4278" actId="1076"/>
          <ac:picMkLst>
            <pc:docMk/>
            <pc:sldMk cId="67108630" sldId="281"/>
            <ac:picMk id="9" creationId="{2E26E5F2-C983-9DD4-F71A-961197C511BF}"/>
          </ac:picMkLst>
        </pc:picChg>
      </pc:sldChg>
      <pc:sldChg chg="addSp delSp modSp add mod">
        <pc:chgData name="jaehyuk won" userId="5dc15f99fb751b84" providerId="LiveId" clId="{10613973-7919-4CF7-A14B-59FA7D9F74FE}" dt="2025-11-26T16:10:07.813" v="8191" actId="21"/>
        <pc:sldMkLst>
          <pc:docMk/>
          <pc:sldMk cId="154229965" sldId="282"/>
        </pc:sldMkLst>
        <pc:spChg chg="mod">
          <ac:chgData name="jaehyuk won" userId="5dc15f99fb751b84" providerId="LiveId" clId="{10613973-7919-4CF7-A14B-59FA7D9F74FE}" dt="2025-11-26T11:30:46.579" v="4422" actId="20577"/>
          <ac:spMkLst>
            <pc:docMk/>
            <pc:sldMk cId="154229965" sldId="282"/>
            <ac:spMk id="2" creationId="{251918EA-939D-4809-548C-FBF2AAFEC61C}"/>
          </ac:spMkLst>
        </pc:spChg>
        <pc:spChg chg="mod">
          <ac:chgData name="jaehyuk won" userId="5dc15f99fb751b84" providerId="LiveId" clId="{10613973-7919-4CF7-A14B-59FA7D9F74FE}" dt="2025-11-26T11:44:58.025" v="4922" actId="20577"/>
          <ac:spMkLst>
            <pc:docMk/>
            <pc:sldMk cId="154229965" sldId="282"/>
            <ac:spMk id="3" creationId="{FCDCF9DD-56EC-0EAC-4C44-2D966693FBD8}"/>
          </ac:spMkLst>
        </pc:spChg>
        <pc:picChg chg="add mod">
          <ac:chgData name="jaehyuk won" userId="5dc15f99fb751b84" providerId="LiveId" clId="{10613973-7919-4CF7-A14B-59FA7D9F74FE}" dt="2025-11-26T11:38:09.212" v="4430" actId="14100"/>
          <ac:picMkLst>
            <pc:docMk/>
            <pc:sldMk cId="154229965" sldId="282"/>
            <ac:picMk id="5" creationId="{E847B738-16D8-BE50-2B17-BD023F5996B1}"/>
          </ac:picMkLst>
        </pc:picChg>
        <pc:picChg chg="del">
          <ac:chgData name="jaehyuk won" userId="5dc15f99fb751b84" providerId="LiveId" clId="{10613973-7919-4CF7-A14B-59FA7D9F74FE}" dt="2025-11-26T11:38:02.514" v="4427" actId="21"/>
          <ac:picMkLst>
            <pc:docMk/>
            <pc:sldMk cId="154229965" sldId="282"/>
            <ac:picMk id="7" creationId="{C15B4223-D09C-3331-C4C6-8A9E71749611}"/>
          </ac:picMkLst>
        </pc:picChg>
        <pc:picChg chg="add del mod">
          <ac:chgData name="jaehyuk won" userId="5dc15f99fb751b84" providerId="LiveId" clId="{10613973-7919-4CF7-A14B-59FA7D9F74FE}" dt="2025-11-26T11:41:50.764" v="4829" actId="21"/>
          <ac:picMkLst>
            <pc:docMk/>
            <pc:sldMk cId="154229965" sldId="282"/>
            <ac:picMk id="8" creationId="{3EE62CDC-4B70-F8A4-4EC6-3E2A3FDAE358}"/>
          </ac:picMkLst>
        </pc:picChg>
        <pc:picChg chg="del">
          <ac:chgData name="jaehyuk won" userId="5dc15f99fb751b84" providerId="LiveId" clId="{10613973-7919-4CF7-A14B-59FA7D9F74FE}" dt="2025-11-26T11:38:15.921" v="4431" actId="21"/>
          <ac:picMkLst>
            <pc:docMk/>
            <pc:sldMk cId="154229965" sldId="282"/>
            <ac:picMk id="9" creationId="{605A7CE3-58DD-CC4D-A392-4AA260713007}"/>
          </ac:picMkLst>
        </pc:picChg>
        <pc:picChg chg="add mod">
          <ac:chgData name="jaehyuk won" userId="5dc15f99fb751b84" providerId="LiveId" clId="{10613973-7919-4CF7-A14B-59FA7D9F74FE}" dt="2025-11-26T11:41:52.724" v="4830"/>
          <ac:picMkLst>
            <pc:docMk/>
            <pc:sldMk cId="154229965" sldId="282"/>
            <ac:picMk id="10" creationId="{3EE62CDC-4B70-F8A4-4EC6-3E2A3FDAE358}"/>
          </ac:picMkLst>
        </pc:picChg>
        <pc:picChg chg="add mod">
          <ac:chgData name="jaehyuk won" userId="5dc15f99fb751b84" providerId="LiveId" clId="{10613973-7919-4CF7-A14B-59FA7D9F74FE}" dt="2025-11-26T11:44:59.756" v="4923" actId="1076"/>
          <ac:picMkLst>
            <pc:docMk/>
            <pc:sldMk cId="154229965" sldId="282"/>
            <ac:picMk id="12" creationId="{0697F80F-0502-2201-DB00-01917FDFA781}"/>
          </ac:picMkLst>
        </pc:picChg>
        <pc:picChg chg="add mod">
          <ac:chgData name="jaehyuk won" userId="5dc15f99fb751b84" providerId="LiveId" clId="{10613973-7919-4CF7-A14B-59FA7D9F74FE}" dt="2025-11-26T11:45:12.004" v="4927" actId="1076"/>
          <ac:picMkLst>
            <pc:docMk/>
            <pc:sldMk cId="154229965" sldId="282"/>
            <ac:picMk id="14" creationId="{C49E0C32-32F8-1510-04FE-AA92DEFFAC21}"/>
          </ac:picMkLst>
        </pc:picChg>
        <pc:picChg chg="add del mod">
          <ac:chgData name="jaehyuk won" userId="5dc15f99fb751b84" providerId="LiveId" clId="{10613973-7919-4CF7-A14B-59FA7D9F74FE}" dt="2025-11-26T16:10:07.813" v="8191" actId="21"/>
          <ac:picMkLst>
            <pc:docMk/>
            <pc:sldMk cId="154229965" sldId="282"/>
            <ac:picMk id="16" creationId="{0DA7080A-FBC1-E74F-9C25-BB72E086B044}"/>
          </ac:picMkLst>
        </pc:picChg>
      </pc:sldChg>
      <pc:sldChg chg="addSp delSp modSp add mod">
        <pc:chgData name="jaehyuk won" userId="5dc15f99fb751b84" providerId="LiveId" clId="{10613973-7919-4CF7-A14B-59FA7D9F74FE}" dt="2025-11-26T12:11:50.262" v="6543"/>
        <pc:sldMkLst>
          <pc:docMk/>
          <pc:sldMk cId="2997603923" sldId="283"/>
        </pc:sldMkLst>
        <pc:spChg chg="mod">
          <ac:chgData name="jaehyuk won" userId="5dc15f99fb751b84" providerId="LiveId" clId="{10613973-7919-4CF7-A14B-59FA7D9F74FE}" dt="2025-11-26T11:53:16.013" v="5150" actId="20577"/>
          <ac:spMkLst>
            <pc:docMk/>
            <pc:sldMk cId="2997603923" sldId="283"/>
            <ac:spMk id="3" creationId="{B684B1D8-D7FE-77A4-FAFB-4E3D8557FE82}"/>
          </ac:spMkLst>
        </pc:spChg>
        <pc:picChg chg="add mod">
          <ac:chgData name="jaehyuk won" userId="5dc15f99fb751b84" providerId="LiveId" clId="{10613973-7919-4CF7-A14B-59FA7D9F74FE}" dt="2025-11-26T11:53:23.912" v="5153" actId="1076"/>
          <ac:picMkLst>
            <pc:docMk/>
            <pc:sldMk cId="2997603923" sldId="283"/>
            <ac:picMk id="6" creationId="{4C83300A-A789-78FF-7A38-68894FAB587A}"/>
          </ac:picMkLst>
        </pc:picChg>
        <pc:picChg chg="add mod">
          <ac:chgData name="jaehyuk won" userId="5dc15f99fb751b84" providerId="LiveId" clId="{10613973-7919-4CF7-A14B-59FA7D9F74FE}" dt="2025-11-26T11:53:19.112" v="5151" actId="1076"/>
          <ac:picMkLst>
            <pc:docMk/>
            <pc:sldMk cId="2997603923" sldId="283"/>
            <ac:picMk id="8" creationId="{D9004F38-C3DA-84A4-F229-D6DDE1B3E3B7}"/>
          </ac:picMkLst>
        </pc:picChg>
        <pc:picChg chg="add del mod">
          <ac:chgData name="jaehyuk won" userId="5dc15f99fb751b84" providerId="LiveId" clId="{10613973-7919-4CF7-A14B-59FA7D9F74FE}" dt="2025-11-26T11:52:50.727" v="5140" actId="21"/>
          <ac:picMkLst>
            <pc:docMk/>
            <pc:sldMk cId="2997603923" sldId="283"/>
            <ac:picMk id="10" creationId="{CAF0B034-4713-FDBA-9E84-999795E28293}"/>
          </ac:picMkLst>
        </pc:picChg>
        <pc:picChg chg="add mod">
          <ac:chgData name="jaehyuk won" userId="5dc15f99fb751b84" providerId="LiveId" clId="{10613973-7919-4CF7-A14B-59FA7D9F74FE}" dt="2025-11-26T11:53:21.415" v="5152" actId="1076"/>
          <ac:picMkLst>
            <pc:docMk/>
            <pc:sldMk cId="2997603923" sldId="283"/>
            <ac:picMk id="12" creationId="{7ADE897A-CF2B-1D13-9162-E8A387E0B5B0}"/>
          </ac:picMkLst>
        </pc:picChg>
        <pc:picChg chg="add mod">
          <ac:chgData name="jaehyuk won" userId="5dc15f99fb751b84" providerId="LiveId" clId="{10613973-7919-4CF7-A14B-59FA7D9F74FE}" dt="2025-11-26T12:11:50.262" v="6543"/>
          <ac:picMkLst>
            <pc:docMk/>
            <pc:sldMk cId="2997603923" sldId="283"/>
            <ac:picMk id="13" creationId="{27FC176A-DA58-76FA-E10C-9D853B2AFB54}"/>
          </ac:picMkLst>
        </pc:picChg>
      </pc:sldChg>
      <pc:sldChg chg="addSp delSp modSp add mod">
        <pc:chgData name="jaehyuk won" userId="5dc15f99fb751b84" providerId="LiveId" clId="{10613973-7919-4CF7-A14B-59FA7D9F74FE}" dt="2025-11-26T12:11:54.112" v="6544"/>
        <pc:sldMkLst>
          <pc:docMk/>
          <pc:sldMk cId="525360675" sldId="284"/>
        </pc:sldMkLst>
        <pc:spChg chg="mod">
          <ac:chgData name="jaehyuk won" userId="5dc15f99fb751b84" providerId="LiveId" clId="{10613973-7919-4CF7-A14B-59FA7D9F74FE}" dt="2025-11-26T11:56:06.875" v="5492" actId="20577"/>
          <ac:spMkLst>
            <pc:docMk/>
            <pc:sldMk cId="525360675" sldId="284"/>
            <ac:spMk id="3" creationId="{365D52E9-9B2E-36B2-0600-6088146282F6}"/>
          </ac:spMkLst>
        </pc:spChg>
        <pc:picChg chg="del">
          <ac:chgData name="jaehyuk won" userId="5dc15f99fb751b84" providerId="LiveId" clId="{10613973-7919-4CF7-A14B-59FA7D9F74FE}" dt="2025-11-26T11:56:22.119" v="5495" actId="21"/>
          <ac:picMkLst>
            <pc:docMk/>
            <pc:sldMk cId="525360675" sldId="284"/>
            <ac:picMk id="5" creationId="{433D8DAE-9B99-6CD2-7CB3-133FF63EB303}"/>
          </ac:picMkLst>
        </pc:picChg>
        <pc:picChg chg="del">
          <ac:chgData name="jaehyuk won" userId="5dc15f99fb751b84" providerId="LiveId" clId="{10613973-7919-4CF7-A14B-59FA7D9F74FE}" dt="2025-11-26T11:48:34.156" v="4993" actId="21"/>
          <ac:picMkLst>
            <pc:docMk/>
            <pc:sldMk cId="525360675" sldId="284"/>
            <ac:picMk id="6" creationId="{115F5FE0-74C6-4329-7FBA-B7D4A42EDA95}"/>
          </ac:picMkLst>
        </pc:picChg>
        <pc:picChg chg="add mod">
          <ac:chgData name="jaehyuk won" userId="5dc15f99fb751b84" providerId="LiveId" clId="{10613973-7919-4CF7-A14B-59FA7D9F74FE}" dt="2025-11-26T11:52:16.663" v="5078" actId="1076"/>
          <ac:picMkLst>
            <pc:docMk/>
            <pc:sldMk cId="525360675" sldId="284"/>
            <ac:picMk id="7" creationId="{9FC2F029-8289-1E5C-DCFA-258B75E1C40B}"/>
          </ac:picMkLst>
        </pc:picChg>
        <pc:picChg chg="del">
          <ac:chgData name="jaehyuk won" userId="5dc15f99fb751b84" providerId="LiveId" clId="{10613973-7919-4CF7-A14B-59FA7D9F74FE}" dt="2025-11-26T11:48:32.776" v="4992" actId="21"/>
          <ac:picMkLst>
            <pc:docMk/>
            <pc:sldMk cId="525360675" sldId="284"/>
            <ac:picMk id="8" creationId="{BF7331CB-EA55-2CFA-A0FE-245A94759E5A}"/>
          </ac:picMkLst>
        </pc:picChg>
        <pc:picChg chg="mod">
          <ac:chgData name="jaehyuk won" userId="5dc15f99fb751b84" providerId="LiveId" clId="{10613973-7919-4CF7-A14B-59FA7D9F74FE}" dt="2025-11-26T11:56:02.281" v="5489" actId="1076"/>
          <ac:picMkLst>
            <pc:docMk/>
            <pc:sldMk cId="525360675" sldId="284"/>
            <ac:picMk id="10" creationId="{39AFCBD9-88A1-C791-BEB2-733ABDE5C2AB}"/>
          </ac:picMkLst>
        </pc:picChg>
        <pc:picChg chg="add mod">
          <ac:chgData name="jaehyuk won" userId="5dc15f99fb751b84" providerId="LiveId" clId="{10613973-7919-4CF7-A14B-59FA7D9F74FE}" dt="2025-11-26T11:56:03.810" v="5490" actId="1076"/>
          <ac:picMkLst>
            <pc:docMk/>
            <pc:sldMk cId="525360675" sldId="284"/>
            <ac:picMk id="11" creationId="{D269A640-FA88-78CF-E3EF-F360C8F19B21}"/>
          </ac:picMkLst>
        </pc:picChg>
        <pc:picChg chg="add mod">
          <ac:chgData name="jaehyuk won" userId="5dc15f99fb751b84" providerId="LiveId" clId="{10613973-7919-4CF7-A14B-59FA7D9F74FE}" dt="2025-11-26T11:56:05.413" v="5491" actId="1076"/>
          <ac:picMkLst>
            <pc:docMk/>
            <pc:sldMk cId="525360675" sldId="284"/>
            <ac:picMk id="13" creationId="{81C03171-AA64-A6AF-EC34-0D61BDE1B171}"/>
          </ac:picMkLst>
        </pc:picChg>
        <pc:picChg chg="add mod">
          <ac:chgData name="jaehyuk won" userId="5dc15f99fb751b84" providerId="LiveId" clId="{10613973-7919-4CF7-A14B-59FA7D9F74FE}" dt="2025-11-26T11:56:25.762" v="5496" actId="1076"/>
          <ac:picMkLst>
            <pc:docMk/>
            <pc:sldMk cId="525360675" sldId="284"/>
            <ac:picMk id="15" creationId="{602A93D5-14F8-5C15-6FFF-C93DB76925B4}"/>
          </ac:picMkLst>
        </pc:picChg>
        <pc:picChg chg="add mod">
          <ac:chgData name="jaehyuk won" userId="5dc15f99fb751b84" providerId="LiveId" clId="{10613973-7919-4CF7-A14B-59FA7D9F74FE}" dt="2025-11-26T12:11:54.112" v="6544"/>
          <ac:picMkLst>
            <pc:docMk/>
            <pc:sldMk cId="525360675" sldId="284"/>
            <ac:picMk id="16" creationId="{B37E5F03-9829-99EC-CAE8-A753FEDAC46F}"/>
          </ac:picMkLst>
        </pc:picChg>
      </pc:sldChg>
      <pc:sldChg chg="addSp delSp modSp add mod">
        <pc:chgData name="jaehyuk won" userId="5dc15f99fb751b84" providerId="LiveId" clId="{10613973-7919-4CF7-A14B-59FA7D9F74FE}" dt="2025-11-26T12:13:16.658" v="6569" actId="1076"/>
        <pc:sldMkLst>
          <pc:docMk/>
          <pc:sldMk cId="1835504091" sldId="285"/>
        </pc:sldMkLst>
        <pc:spChg chg="mod">
          <ac:chgData name="jaehyuk won" userId="5dc15f99fb751b84" providerId="LiveId" clId="{10613973-7919-4CF7-A14B-59FA7D9F74FE}" dt="2025-11-26T11:55:14.273" v="5478" actId="20577"/>
          <ac:spMkLst>
            <pc:docMk/>
            <pc:sldMk cId="1835504091" sldId="285"/>
            <ac:spMk id="3" creationId="{69CAC80D-47B7-F980-C0DC-D09EEFAF2EAC}"/>
          </ac:spMkLst>
        </pc:spChg>
        <pc:picChg chg="add mod">
          <ac:chgData name="jaehyuk won" userId="5dc15f99fb751b84" providerId="LiveId" clId="{10613973-7919-4CF7-A14B-59FA7D9F74FE}" dt="2025-11-26T11:54:26.790" v="5321" actId="1076"/>
          <ac:picMkLst>
            <pc:docMk/>
            <pc:sldMk cId="1835504091" sldId="285"/>
            <ac:picMk id="6" creationId="{6AA08995-728D-879D-3039-38BBBE8DC217}"/>
          </ac:picMkLst>
        </pc:picChg>
        <pc:picChg chg="del">
          <ac:chgData name="jaehyuk won" userId="5dc15f99fb751b84" providerId="LiveId" clId="{10613973-7919-4CF7-A14B-59FA7D9F74FE}" dt="2025-11-26T11:53:42.237" v="5155" actId="21"/>
          <ac:picMkLst>
            <pc:docMk/>
            <pc:sldMk cId="1835504091" sldId="285"/>
            <ac:picMk id="7" creationId="{62BDF38E-26FE-A15D-7AA6-595923A5867F}"/>
          </ac:picMkLst>
        </pc:picChg>
        <pc:picChg chg="add mod">
          <ac:chgData name="jaehyuk won" userId="5dc15f99fb751b84" providerId="LiveId" clId="{10613973-7919-4CF7-A14B-59FA7D9F74FE}" dt="2025-11-26T11:54:57.446" v="5390" actId="1076"/>
          <ac:picMkLst>
            <pc:docMk/>
            <pc:sldMk cId="1835504091" sldId="285"/>
            <ac:picMk id="9" creationId="{87C7AC39-D7FC-F7EC-89F5-4672D5197548}"/>
          </ac:picMkLst>
        </pc:picChg>
        <pc:picChg chg="del">
          <ac:chgData name="jaehyuk won" userId="5dc15f99fb751b84" providerId="LiveId" clId="{10613973-7919-4CF7-A14B-59FA7D9F74FE}" dt="2025-11-26T11:53:44.419" v="5157" actId="21"/>
          <ac:picMkLst>
            <pc:docMk/>
            <pc:sldMk cId="1835504091" sldId="285"/>
            <ac:picMk id="10" creationId="{69C482FD-136A-68C9-3932-0B00B3C54DDC}"/>
          </ac:picMkLst>
        </pc:picChg>
        <pc:picChg chg="del">
          <ac:chgData name="jaehyuk won" userId="5dc15f99fb751b84" providerId="LiveId" clId="{10613973-7919-4CF7-A14B-59FA7D9F74FE}" dt="2025-11-26T11:53:45.356" v="5158" actId="21"/>
          <ac:picMkLst>
            <pc:docMk/>
            <pc:sldMk cId="1835504091" sldId="285"/>
            <ac:picMk id="11" creationId="{71DC3C5F-458F-7232-2BC4-DC361EA35207}"/>
          </ac:picMkLst>
        </pc:picChg>
        <pc:picChg chg="del">
          <ac:chgData name="jaehyuk won" userId="5dc15f99fb751b84" providerId="LiveId" clId="{10613973-7919-4CF7-A14B-59FA7D9F74FE}" dt="2025-11-26T11:53:43.633" v="5156" actId="21"/>
          <ac:picMkLst>
            <pc:docMk/>
            <pc:sldMk cId="1835504091" sldId="285"/>
            <ac:picMk id="13" creationId="{E910803B-7A66-DD6C-0EBC-ACD58E8E1827}"/>
          </ac:picMkLst>
        </pc:picChg>
        <pc:picChg chg="add mod">
          <ac:chgData name="jaehyuk won" userId="5dc15f99fb751b84" providerId="LiveId" clId="{10613973-7919-4CF7-A14B-59FA7D9F74FE}" dt="2025-11-26T11:54:55.903" v="5389" actId="1076"/>
          <ac:picMkLst>
            <pc:docMk/>
            <pc:sldMk cId="1835504091" sldId="285"/>
            <ac:picMk id="14" creationId="{20DD1197-4BDE-CF54-A02F-CD34EE93F91A}"/>
          </ac:picMkLst>
        </pc:picChg>
        <pc:picChg chg="add mod">
          <ac:chgData name="jaehyuk won" userId="5dc15f99fb751b84" providerId="LiveId" clId="{10613973-7919-4CF7-A14B-59FA7D9F74FE}" dt="2025-11-26T11:55:21.630" v="5480" actId="1076"/>
          <ac:picMkLst>
            <pc:docMk/>
            <pc:sldMk cId="1835504091" sldId="285"/>
            <ac:picMk id="16" creationId="{9C5BEB21-28ED-23B9-5A7A-74E886BB8232}"/>
          </ac:picMkLst>
        </pc:picChg>
        <pc:picChg chg="add mod">
          <ac:chgData name="jaehyuk won" userId="5dc15f99fb751b84" providerId="LiveId" clId="{10613973-7919-4CF7-A14B-59FA7D9F74FE}" dt="2025-11-26T12:12:13.091" v="6547"/>
          <ac:picMkLst>
            <pc:docMk/>
            <pc:sldMk cId="1835504091" sldId="285"/>
            <ac:picMk id="17" creationId="{55B8C121-8E8D-DF1F-40B8-C4AC45E752A6}"/>
          </ac:picMkLst>
        </pc:picChg>
        <pc:picChg chg="add del mod">
          <ac:chgData name="jaehyuk won" userId="5dc15f99fb751b84" providerId="LiveId" clId="{10613973-7919-4CF7-A14B-59FA7D9F74FE}" dt="2025-11-26T12:13:16.658" v="6569" actId="1076"/>
          <ac:picMkLst>
            <pc:docMk/>
            <pc:sldMk cId="1835504091" sldId="285"/>
            <ac:picMk id="18" creationId="{1E42E08E-113C-A34F-4B3E-BDA677FE5406}"/>
          </ac:picMkLst>
        </pc:picChg>
      </pc:sldChg>
      <pc:sldChg chg="addSp delSp modSp new del mod">
        <pc:chgData name="jaehyuk won" userId="5dc15f99fb751b84" providerId="LiveId" clId="{10613973-7919-4CF7-A14B-59FA7D9F74FE}" dt="2025-11-26T12:41:33.501" v="7523" actId="2696"/>
        <pc:sldMkLst>
          <pc:docMk/>
          <pc:sldMk cId="404520275" sldId="286"/>
        </pc:sldMkLst>
        <pc:spChg chg="mod">
          <ac:chgData name="jaehyuk won" userId="5dc15f99fb751b84" providerId="LiveId" clId="{10613973-7919-4CF7-A14B-59FA7D9F74FE}" dt="2025-11-26T11:57:38.237" v="5521" actId="20577"/>
          <ac:spMkLst>
            <pc:docMk/>
            <pc:sldMk cId="404520275" sldId="286"/>
            <ac:spMk id="2" creationId="{28320274-A27F-6161-FCBA-62911761431F}"/>
          </ac:spMkLst>
        </pc:spChg>
        <pc:spChg chg="del">
          <ac:chgData name="jaehyuk won" userId="5dc15f99fb751b84" providerId="LiveId" clId="{10613973-7919-4CF7-A14B-59FA7D9F74FE}" dt="2025-11-26T11:57:38.436" v="5522" actId="22"/>
          <ac:spMkLst>
            <pc:docMk/>
            <pc:sldMk cId="404520275" sldId="286"/>
            <ac:spMk id="3" creationId="{D4A24115-3F13-F26E-F538-6AD9D7F19C03}"/>
          </ac:spMkLst>
        </pc:spChg>
        <pc:spChg chg="add del mod">
          <ac:chgData name="jaehyuk won" userId="5dc15f99fb751b84" providerId="LiveId" clId="{10613973-7919-4CF7-A14B-59FA7D9F74FE}" dt="2025-11-26T11:58:11.587" v="5530"/>
          <ac:spMkLst>
            <pc:docMk/>
            <pc:sldMk cId="404520275" sldId="286"/>
            <ac:spMk id="6" creationId="{2CE41112-407E-C6C8-73DA-E1ABAE8EB3C7}"/>
          </ac:spMkLst>
        </pc:spChg>
        <pc:picChg chg="add mod ord">
          <ac:chgData name="jaehyuk won" userId="5dc15f99fb751b84" providerId="LiveId" clId="{10613973-7919-4CF7-A14B-59FA7D9F74FE}" dt="2025-11-26T11:57:45.421" v="5526" actId="14100"/>
          <ac:picMkLst>
            <pc:docMk/>
            <pc:sldMk cId="404520275" sldId="286"/>
            <ac:picMk id="5" creationId="{475F30B4-2FE1-FE4C-1F37-F2634E6DB7A0}"/>
          </ac:picMkLst>
        </pc:picChg>
        <pc:picChg chg="add del mod">
          <ac:chgData name="jaehyuk won" userId="5dc15f99fb751b84" providerId="LiveId" clId="{10613973-7919-4CF7-A14B-59FA7D9F74FE}" dt="2025-11-26T12:13:18.489" v="6572" actId="22"/>
          <ac:picMkLst>
            <pc:docMk/>
            <pc:sldMk cId="404520275" sldId="286"/>
            <ac:picMk id="8" creationId="{1F392201-F8E8-E1E4-F825-217554793F79}"/>
          </ac:picMkLst>
        </pc:picChg>
        <pc:picChg chg="add mod">
          <ac:chgData name="jaehyuk won" userId="5dc15f99fb751b84" providerId="LiveId" clId="{10613973-7919-4CF7-A14B-59FA7D9F74FE}" dt="2025-11-26T12:13:15.589" v="6565" actId="1076"/>
          <ac:picMkLst>
            <pc:docMk/>
            <pc:sldMk cId="404520275" sldId="286"/>
            <ac:picMk id="9" creationId="{80698D06-3EE4-2585-3FE2-77629C65D815}"/>
          </ac:picMkLst>
        </pc:picChg>
      </pc:sldChg>
      <pc:sldChg chg="addSp delSp modSp add mod">
        <pc:chgData name="jaehyuk won" userId="5dc15f99fb751b84" providerId="LiveId" clId="{10613973-7919-4CF7-A14B-59FA7D9F74FE}" dt="2025-11-26T12:13:14.143" v="6561" actId="1076"/>
        <pc:sldMkLst>
          <pc:docMk/>
          <pc:sldMk cId="3192689243" sldId="287"/>
        </pc:sldMkLst>
        <pc:spChg chg="mod">
          <ac:chgData name="jaehyuk won" userId="5dc15f99fb751b84" providerId="LiveId" clId="{10613973-7919-4CF7-A14B-59FA7D9F74FE}" dt="2025-11-26T11:58:33.592" v="5555" actId="20577"/>
          <ac:spMkLst>
            <pc:docMk/>
            <pc:sldMk cId="3192689243" sldId="287"/>
            <ac:spMk id="2" creationId="{B2CBDF1A-B7AA-E8EA-5AE2-39F8E6796989}"/>
          </ac:spMkLst>
        </pc:spChg>
        <pc:spChg chg="mod">
          <ac:chgData name="jaehyuk won" userId="5dc15f99fb751b84" providerId="LiveId" clId="{10613973-7919-4CF7-A14B-59FA7D9F74FE}" dt="2025-11-26T12:02:50.232" v="5975" actId="5793"/>
          <ac:spMkLst>
            <pc:docMk/>
            <pc:sldMk cId="3192689243" sldId="287"/>
            <ac:spMk id="3" creationId="{395AB542-B8D1-EAAF-CF01-822A5A9BEE7D}"/>
          </ac:spMkLst>
        </pc:spChg>
        <pc:picChg chg="add del mod">
          <ac:chgData name="jaehyuk won" userId="5dc15f99fb751b84" providerId="LiveId" clId="{10613973-7919-4CF7-A14B-59FA7D9F74FE}" dt="2025-11-26T11:58:49.494" v="5612" actId="21"/>
          <ac:picMkLst>
            <pc:docMk/>
            <pc:sldMk cId="3192689243" sldId="287"/>
            <ac:picMk id="4" creationId="{B08AE237-699E-F313-D83D-AD549B029FFB}"/>
          </ac:picMkLst>
        </pc:picChg>
        <pc:picChg chg="add mod">
          <ac:chgData name="jaehyuk won" userId="5dc15f99fb751b84" providerId="LiveId" clId="{10613973-7919-4CF7-A14B-59FA7D9F74FE}" dt="2025-11-26T11:58:53.850" v="5613"/>
          <ac:picMkLst>
            <pc:docMk/>
            <pc:sldMk cId="3192689243" sldId="287"/>
            <ac:picMk id="5" creationId="{DC4C833F-820A-8A9B-FC3B-E7EC588AD55F}"/>
          </ac:picMkLst>
        </pc:picChg>
        <pc:picChg chg="del">
          <ac:chgData name="jaehyuk won" userId="5dc15f99fb751b84" providerId="LiveId" clId="{10613973-7919-4CF7-A14B-59FA7D9F74FE}" dt="2025-11-26T11:58:47.691" v="5610" actId="21"/>
          <ac:picMkLst>
            <pc:docMk/>
            <pc:sldMk cId="3192689243" sldId="287"/>
            <ac:picMk id="7" creationId="{B08AE237-699E-F313-D83D-AD549B029FFB}"/>
          </ac:picMkLst>
        </pc:picChg>
        <pc:picChg chg="add del mod">
          <ac:chgData name="jaehyuk won" userId="5dc15f99fb751b84" providerId="LiveId" clId="{10613973-7919-4CF7-A14B-59FA7D9F74FE}" dt="2025-11-26T12:02:45.290" v="5969" actId="21"/>
          <ac:picMkLst>
            <pc:docMk/>
            <pc:sldMk cId="3192689243" sldId="287"/>
            <ac:picMk id="8" creationId="{7E9CCE09-93F6-3786-FC90-4C4C7CA2C9E5}"/>
          </ac:picMkLst>
        </pc:picChg>
        <pc:picChg chg="del">
          <ac:chgData name="jaehyuk won" userId="5dc15f99fb751b84" providerId="LiveId" clId="{10613973-7919-4CF7-A14B-59FA7D9F74FE}" dt="2025-11-26T11:58:55.773" v="5614" actId="21"/>
          <ac:picMkLst>
            <pc:docMk/>
            <pc:sldMk cId="3192689243" sldId="287"/>
            <ac:picMk id="9" creationId="{37CC0956-FA50-9495-7FF7-E3EA392888AB}"/>
          </ac:picMkLst>
        </pc:picChg>
        <pc:picChg chg="add del mod">
          <ac:chgData name="jaehyuk won" userId="5dc15f99fb751b84" providerId="LiveId" clId="{10613973-7919-4CF7-A14B-59FA7D9F74FE}" dt="2025-11-26T12:02:40.122" v="5967" actId="21"/>
          <ac:picMkLst>
            <pc:docMk/>
            <pc:sldMk cId="3192689243" sldId="287"/>
            <ac:picMk id="11" creationId="{E610E5BA-D47E-F1B7-0D15-8C02DC7D9A42}"/>
          </ac:picMkLst>
        </pc:picChg>
        <pc:picChg chg="add mod">
          <ac:chgData name="jaehyuk won" userId="5dc15f99fb751b84" providerId="LiveId" clId="{10613973-7919-4CF7-A14B-59FA7D9F74FE}" dt="2025-11-26T12:02:42.747" v="5968" actId="1076"/>
          <ac:picMkLst>
            <pc:docMk/>
            <pc:sldMk cId="3192689243" sldId="287"/>
            <ac:picMk id="13" creationId="{96C81651-D5D0-4C14-AAB4-2C10715DCB28}"/>
          </ac:picMkLst>
        </pc:picChg>
        <pc:picChg chg="add del">
          <ac:chgData name="jaehyuk won" userId="5dc15f99fb751b84" providerId="LiveId" clId="{10613973-7919-4CF7-A14B-59FA7D9F74FE}" dt="2025-11-26T12:01:28.609" v="5888" actId="22"/>
          <ac:picMkLst>
            <pc:docMk/>
            <pc:sldMk cId="3192689243" sldId="287"/>
            <ac:picMk id="15" creationId="{59B62F6E-114F-6339-2036-96B4BC875FDC}"/>
          </ac:picMkLst>
        </pc:picChg>
        <pc:picChg chg="add del mod">
          <ac:chgData name="jaehyuk won" userId="5dc15f99fb751b84" providerId="LiveId" clId="{10613973-7919-4CF7-A14B-59FA7D9F74FE}" dt="2025-11-26T12:03:00.982" v="5978" actId="21"/>
          <ac:picMkLst>
            <pc:docMk/>
            <pc:sldMk cId="3192689243" sldId="287"/>
            <ac:picMk id="17" creationId="{8465E0AF-8EDF-E169-12BD-00CD1DAD8FD5}"/>
          </ac:picMkLst>
        </pc:picChg>
        <pc:picChg chg="add mod">
          <ac:chgData name="jaehyuk won" userId="5dc15f99fb751b84" providerId="LiveId" clId="{10613973-7919-4CF7-A14B-59FA7D9F74FE}" dt="2025-11-26T12:03:07.702" v="5980" actId="1076"/>
          <ac:picMkLst>
            <pc:docMk/>
            <pc:sldMk cId="3192689243" sldId="287"/>
            <ac:picMk id="19" creationId="{B55B5ACF-2E76-46FB-9353-65B9C5C1B14F}"/>
          </ac:picMkLst>
        </pc:picChg>
        <pc:picChg chg="add del mod">
          <ac:chgData name="jaehyuk won" userId="5dc15f99fb751b84" providerId="LiveId" clId="{10613973-7919-4CF7-A14B-59FA7D9F74FE}" dt="2025-11-26T12:03:15.192" v="5983" actId="21"/>
          <ac:picMkLst>
            <pc:docMk/>
            <pc:sldMk cId="3192689243" sldId="287"/>
            <ac:picMk id="21" creationId="{DC451068-3A80-7FCA-FE98-FB31B355BF89}"/>
          </ac:picMkLst>
        </pc:picChg>
        <pc:picChg chg="add mod">
          <ac:chgData name="jaehyuk won" userId="5dc15f99fb751b84" providerId="LiveId" clId="{10613973-7919-4CF7-A14B-59FA7D9F74FE}" dt="2025-11-26T12:03:19.703" v="5985" actId="1076"/>
          <ac:picMkLst>
            <pc:docMk/>
            <pc:sldMk cId="3192689243" sldId="287"/>
            <ac:picMk id="23" creationId="{7618D692-57A2-D4F7-1573-9EC5888382B2}"/>
          </ac:picMkLst>
        </pc:picChg>
        <pc:picChg chg="add mod">
          <ac:chgData name="jaehyuk won" userId="5dc15f99fb751b84" providerId="LiveId" clId="{10613973-7919-4CF7-A14B-59FA7D9F74FE}" dt="2025-11-26T12:03:25.781" v="5987" actId="1076"/>
          <ac:picMkLst>
            <pc:docMk/>
            <pc:sldMk cId="3192689243" sldId="287"/>
            <ac:picMk id="25" creationId="{554968C4-C834-70F2-A8BD-449E8EC27245}"/>
          </ac:picMkLst>
        </pc:picChg>
        <pc:picChg chg="add mod">
          <ac:chgData name="jaehyuk won" userId="5dc15f99fb751b84" providerId="LiveId" clId="{10613973-7919-4CF7-A14B-59FA7D9F74FE}" dt="2025-11-26T12:13:14.143" v="6561" actId="1076"/>
          <ac:picMkLst>
            <pc:docMk/>
            <pc:sldMk cId="3192689243" sldId="287"/>
            <ac:picMk id="27" creationId="{E1F9DD03-0C1C-052F-1C8C-4AFDB1880AF4}"/>
          </ac:picMkLst>
        </pc:picChg>
        <pc:picChg chg="add mod">
          <ac:chgData name="jaehyuk won" userId="5dc15f99fb751b84" providerId="LiveId" clId="{10613973-7919-4CF7-A14B-59FA7D9F74FE}" dt="2025-11-26T12:13:05.561" v="6559"/>
          <ac:picMkLst>
            <pc:docMk/>
            <pc:sldMk cId="3192689243" sldId="287"/>
            <ac:picMk id="28" creationId="{1E0A3A6F-EE63-5E23-8039-8D6BFC5BF701}"/>
          </ac:picMkLst>
        </pc:picChg>
      </pc:sldChg>
      <pc:sldChg chg="delSp modSp add mod">
        <pc:chgData name="jaehyuk won" userId="5dc15f99fb751b84" providerId="LiveId" clId="{10613973-7919-4CF7-A14B-59FA7D9F74FE}" dt="2025-11-26T12:03:38.399" v="5997" actId="20577"/>
        <pc:sldMkLst>
          <pc:docMk/>
          <pc:sldMk cId="4286581300" sldId="288"/>
        </pc:sldMkLst>
        <pc:spChg chg="mod">
          <ac:chgData name="jaehyuk won" userId="5dc15f99fb751b84" providerId="LiveId" clId="{10613973-7919-4CF7-A14B-59FA7D9F74FE}" dt="2025-11-26T12:03:38.399" v="5997" actId="20577"/>
          <ac:spMkLst>
            <pc:docMk/>
            <pc:sldMk cId="4286581300" sldId="288"/>
            <ac:spMk id="3" creationId="{E728437B-D542-2147-F143-F5EE15F36ECD}"/>
          </ac:spMkLst>
        </pc:spChg>
        <pc:picChg chg="del">
          <ac:chgData name="jaehyuk won" userId="5dc15f99fb751b84" providerId="LiveId" clId="{10613973-7919-4CF7-A14B-59FA7D9F74FE}" dt="2025-11-26T12:03:29.175" v="5988" actId="21"/>
          <ac:picMkLst>
            <pc:docMk/>
            <pc:sldMk cId="4286581300" sldId="288"/>
            <ac:picMk id="13" creationId="{1234B06B-5B83-88F3-8DF0-5BF705CA5D09}"/>
          </ac:picMkLst>
        </pc:picChg>
      </pc:sldChg>
      <pc:sldChg chg="addSp delSp modSp add mod">
        <pc:chgData name="jaehyuk won" userId="5dc15f99fb751b84" providerId="LiveId" clId="{10613973-7919-4CF7-A14B-59FA7D9F74FE}" dt="2025-11-26T12:40:46.565" v="7517" actId="1076"/>
        <pc:sldMkLst>
          <pc:docMk/>
          <pc:sldMk cId="380885261" sldId="289"/>
        </pc:sldMkLst>
        <pc:spChg chg="mod">
          <ac:chgData name="jaehyuk won" userId="5dc15f99fb751b84" providerId="LiveId" clId="{10613973-7919-4CF7-A14B-59FA7D9F74FE}" dt="2025-11-26T12:40:43.774" v="7516" actId="20577"/>
          <ac:spMkLst>
            <pc:docMk/>
            <pc:sldMk cId="380885261" sldId="289"/>
            <ac:spMk id="3" creationId="{D2D2C329-7C2E-276A-F3C9-A50CA53616BB}"/>
          </ac:spMkLst>
        </pc:spChg>
        <pc:picChg chg="del">
          <ac:chgData name="jaehyuk won" userId="5dc15f99fb751b84" providerId="LiveId" clId="{10613973-7919-4CF7-A14B-59FA7D9F74FE}" dt="2025-11-26T12:04:14.539" v="6101" actId="21"/>
          <ac:picMkLst>
            <pc:docMk/>
            <pc:sldMk cId="380885261" sldId="289"/>
            <ac:picMk id="5" creationId="{665CB56B-1AFD-4F08-AFDC-A5D1201BD8BA}"/>
          </ac:picMkLst>
        </pc:picChg>
        <pc:picChg chg="add mod">
          <ac:chgData name="jaehyuk won" userId="5dc15f99fb751b84" providerId="LiveId" clId="{10613973-7919-4CF7-A14B-59FA7D9F74FE}" dt="2025-11-26T12:05:43.848" v="6124" actId="1076"/>
          <ac:picMkLst>
            <pc:docMk/>
            <pc:sldMk cId="380885261" sldId="289"/>
            <ac:picMk id="6" creationId="{81B14620-D2DB-CB74-4C8C-A5DB7FAE292D}"/>
          </ac:picMkLst>
        </pc:picChg>
        <pc:picChg chg="del">
          <ac:chgData name="jaehyuk won" userId="5dc15f99fb751b84" providerId="LiveId" clId="{10613973-7919-4CF7-A14B-59FA7D9F74FE}" dt="2025-11-26T12:04:18.382" v="6103" actId="21"/>
          <ac:picMkLst>
            <pc:docMk/>
            <pc:sldMk cId="380885261" sldId="289"/>
            <ac:picMk id="8" creationId="{D130F63C-22DB-C172-BD2A-01E7DB88E102}"/>
          </ac:picMkLst>
        </pc:picChg>
        <pc:picChg chg="add mod">
          <ac:chgData name="jaehyuk won" userId="5dc15f99fb751b84" providerId="LiveId" clId="{10613973-7919-4CF7-A14B-59FA7D9F74FE}" dt="2025-11-26T12:05:33.103" v="6118" actId="1076"/>
          <ac:picMkLst>
            <pc:docMk/>
            <pc:sldMk cId="380885261" sldId="289"/>
            <ac:picMk id="9" creationId="{F839F0A1-6F7A-7F08-3EED-435C0857D950}"/>
          </ac:picMkLst>
        </pc:picChg>
        <pc:picChg chg="del">
          <ac:chgData name="jaehyuk won" userId="5dc15f99fb751b84" providerId="LiveId" clId="{10613973-7919-4CF7-A14B-59FA7D9F74FE}" dt="2025-11-26T12:04:09.113" v="6097" actId="21"/>
          <ac:picMkLst>
            <pc:docMk/>
            <pc:sldMk cId="380885261" sldId="289"/>
            <ac:picMk id="11" creationId="{522426D2-0987-2425-25CB-EDE28A20F6B7}"/>
          </ac:picMkLst>
        </pc:picChg>
        <pc:picChg chg="add mod">
          <ac:chgData name="jaehyuk won" userId="5dc15f99fb751b84" providerId="LiveId" clId="{10613973-7919-4CF7-A14B-59FA7D9F74FE}" dt="2025-11-26T12:05:30.003" v="6116" actId="1076"/>
          <ac:picMkLst>
            <pc:docMk/>
            <pc:sldMk cId="380885261" sldId="289"/>
            <ac:picMk id="12" creationId="{C4FA21A3-AB02-4B9A-E91D-FA45DDA3462E}"/>
          </ac:picMkLst>
        </pc:picChg>
        <pc:picChg chg="add mod">
          <ac:chgData name="jaehyuk won" userId="5dc15f99fb751b84" providerId="LiveId" clId="{10613973-7919-4CF7-A14B-59FA7D9F74FE}" dt="2025-11-26T12:40:46.565" v="7517" actId="1076"/>
          <ac:picMkLst>
            <pc:docMk/>
            <pc:sldMk cId="380885261" sldId="289"/>
            <ac:picMk id="14" creationId="{034C355C-2002-1F16-B42B-69D06462C5E5}"/>
          </ac:picMkLst>
        </pc:picChg>
      </pc:sldChg>
      <pc:sldChg chg="addSp delSp modSp add mod">
        <pc:chgData name="jaehyuk won" userId="5dc15f99fb751b84" providerId="LiveId" clId="{10613973-7919-4CF7-A14B-59FA7D9F74FE}" dt="2025-11-26T12:10:56.152" v="6536" actId="1076"/>
        <pc:sldMkLst>
          <pc:docMk/>
          <pc:sldMk cId="2999500304" sldId="290"/>
        </pc:sldMkLst>
        <pc:spChg chg="mod">
          <ac:chgData name="jaehyuk won" userId="5dc15f99fb751b84" providerId="LiveId" clId="{10613973-7919-4CF7-A14B-59FA7D9F74FE}" dt="2025-11-26T12:10:18.936" v="6534" actId="20577"/>
          <ac:spMkLst>
            <pc:docMk/>
            <pc:sldMk cId="2999500304" sldId="290"/>
            <ac:spMk id="3" creationId="{74C80592-8C72-770B-274B-35B3DAFE1F61}"/>
          </ac:spMkLst>
        </pc:spChg>
        <pc:picChg chg="add del mod">
          <ac:chgData name="jaehyuk won" userId="5dc15f99fb751b84" providerId="LiveId" clId="{10613973-7919-4CF7-A14B-59FA7D9F74FE}" dt="2025-11-26T12:07:25.447" v="6323" actId="21"/>
          <ac:picMkLst>
            <pc:docMk/>
            <pc:sldMk cId="2999500304" sldId="290"/>
            <ac:picMk id="4" creationId="{CAC171A1-5455-A617-BCEF-7D719A2B3EB8}"/>
          </ac:picMkLst>
        </pc:picChg>
        <pc:picChg chg="add del">
          <ac:chgData name="jaehyuk won" userId="5dc15f99fb751b84" providerId="LiveId" clId="{10613973-7919-4CF7-A14B-59FA7D9F74FE}" dt="2025-11-26T12:07:22.496" v="6320" actId="21"/>
          <ac:picMkLst>
            <pc:docMk/>
            <pc:sldMk cId="2999500304" sldId="290"/>
            <ac:picMk id="6" creationId="{7FE58627-5A77-DE2C-373B-85AFB1875AB0}"/>
          </ac:picMkLst>
        </pc:picChg>
        <pc:picChg chg="add mod">
          <ac:chgData name="jaehyuk won" userId="5dc15f99fb751b84" providerId="LiveId" clId="{10613973-7919-4CF7-A14B-59FA7D9F74FE}" dt="2025-11-26T12:07:53.430" v="6330" actId="1076"/>
          <ac:picMkLst>
            <pc:docMk/>
            <pc:sldMk cId="2999500304" sldId="290"/>
            <ac:picMk id="7" creationId="{B820CB96-E9BC-91DF-027C-22BF1C9322AA}"/>
          </ac:picMkLst>
        </pc:picChg>
        <pc:picChg chg="add del">
          <ac:chgData name="jaehyuk won" userId="5dc15f99fb751b84" providerId="LiveId" clId="{10613973-7919-4CF7-A14B-59FA7D9F74FE}" dt="2025-11-26T12:07:20.312" v="6318" actId="21"/>
          <ac:picMkLst>
            <pc:docMk/>
            <pc:sldMk cId="2999500304" sldId="290"/>
            <ac:picMk id="9" creationId="{A492A67D-2CEA-4F3B-3A39-7B2B4BFD031A}"/>
          </ac:picMkLst>
        </pc:picChg>
        <pc:picChg chg="add mod">
          <ac:chgData name="jaehyuk won" userId="5dc15f99fb751b84" providerId="LiveId" clId="{10613973-7919-4CF7-A14B-59FA7D9F74FE}" dt="2025-11-26T12:08:19.919" v="6332" actId="1076"/>
          <ac:picMkLst>
            <pc:docMk/>
            <pc:sldMk cId="2999500304" sldId="290"/>
            <ac:picMk id="10" creationId="{8D8A4F59-F6E2-E613-10E3-57E00B0A4F14}"/>
          </ac:picMkLst>
        </pc:picChg>
        <pc:picChg chg="add del">
          <ac:chgData name="jaehyuk won" userId="5dc15f99fb751b84" providerId="LiveId" clId="{10613973-7919-4CF7-A14B-59FA7D9F74FE}" dt="2025-11-26T12:07:21.174" v="6319" actId="21"/>
          <ac:picMkLst>
            <pc:docMk/>
            <pc:sldMk cId="2999500304" sldId="290"/>
            <ac:picMk id="12" creationId="{D786B62A-B5F1-C1BE-7099-260D1422DD0E}"/>
          </ac:picMkLst>
        </pc:picChg>
        <pc:picChg chg="add del mod">
          <ac:chgData name="jaehyuk won" userId="5dc15f99fb751b84" providerId="LiveId" clId="{10613973-7919-4CF7-A14B-59FA7D9F74FE}" dt="2025-11-26T12:10:14.970" v="6531" actId="21"/>
          <ac:picMkLst>
            <pc:docMk/>
            <pc:sldMk cId="2999500304" sldId="290"/>
            <ac:picMk id="13" creationId="{F1E5FCD8-F092-4131-BBDF-A6C710EB9538}"/>
          </ac:picMkLst>
        </pc:picChg>
        <pc:picChg chg="add del">
          <ac:chgData name="jaehyuk won" userId="5dc15f99fb751b84" providerId="LiveId" clId="{10613973-7919-4CF7-A14B-59FA7D9F74FE}" dt="2025-11-26T12:07:23.435" v="6321" actId="21"/>
          <ac:picMkLst>
            <pc:docMk/>
            <pc:sldMk cId="2999500304" sldId="290"/>
            <ac:picMk id="14" creationId="{CAC171A1-5455-A617-BCEF-7D719A2B3EB8}"/>
          </ac:picMkLst>
        </pc:picChg>
        <pc:picChg chg="add mod">
          <ac:chgData name="jaehyuk won" userId="5dc15f99fb751b84" providerId="LiveId" clId="{10613973-7919-4CF7-A14B-59FA7D9F74FE}" dt="2025-11-26T12:10:56.152" v="6536" actId="1076"/>
          <ac:picMkLst>
            <pc:docMk/>
            <pc:sldMk cId="2999500304" sldId="290"/>
            <ac:picMk id="16" creationId="{4E6D07FC-8431-D11D-053C-023B52E00F8D}"/>
          </ac:picMkLst>
        </pc:picChg>
      </pc:sldChg>
      <pc:sldChg chg="delSp modSp add mod">
        <pc:chgData name="jaehyuk won" userId="5dc15f99fb751b84" providerId="LiveId" clId="{10613973-7919-4CF7-A14B-59FA7D9F74FE}" dt="2025-11-26T12:10:11.471" v="6530" actId="1076"/>
        <pc:sldMkLst>
          <pc:docMk/>
          <pc:sldMk cId="682299966" sldId="291"/>
        </pc:sldMkLst>
        <pc:spChg chg="mod">
          <ac:chgData name="jaehyuk won" userId="5dc15f99fb751b84" providerId="LiveId" clId="{10613973-7919-4CF7-A14B-59FA7D9F74FE}" dt="2025-11-26T12:10:02.807" v="6526"/>
          <ac:spMkLst>
            <pc:docMk/>
            <pc:sldMk cId="682299966" sldId="291"/>
            <ac:spMk id="3" creationId="{F43C36DF-2BA3-2EBA-9E4C-B3D9F552513D}"/>
          </ac:spMkLst>
        </pc:spChg>
        <pc:picChg chg="del">
          <ac:chgData name="jaehyuk won" userId="5dc15f99fb751b84" providerId="LiveId" clId="{10613973-7919-4CF7-A14B-59FA7D9F74FE}" dt="2025-11-26T12:10:09.906" v="6529" actId="21"/>
          <ac:picMkLst>
            <pc:docMk/>
            <pc:sldMk cId="682299966" sldId="291"/>
            <ac:picMk id="10" creationId="{712850BD-799B-C6C0-0461-A3045B01DA32}"/>
          </ac:picMkLst>
        </pc:picChg>
        <pc:picChg chg="mod">
          <ac:chgData name="jaehyuk won" userId="5dc15f99fb751b84" providerId="LiveId" clId="{10613973-7919-4CF7-A14B-59FA7D9F74FE}" dt="2025-11-26T12:10:11.471" v="6530" actId="1076"/>
          <ac:picMkLst>
            <pc:docMk/>
            <pc:sldMk cId="682299966" sldId="291"/>
            <ac:picMk id="13" creationId="{11F92050-6C17-1CF8-0AF9-50A1F5062392}"/>
          </ac:picMkLst>
        </pc:picChg>
      </pc:sldChg>
      <pc:sldChg chg="addSp delSp modSp add mod">
        <pc:chgData name="jaehyuk won" userId="5dc15f99fb751b84" providerId="LiveId" clId="{10613973-7919-4CF7-A14B-59FA7D9F74FE}" dt="2025-11-26T12:40:56.904" v="7519" actId="21"/>
        <pc:sldMkLst>
          <pc:docMk/>
          <pc:sldMk cId="3875259513" sldId="292"/>
        </pc:sldMkLst>
        <pc:spChg chg="mod">
          <ac:chgData name="jaehyuk won" userId="5dc15f99fb751b84" providerId="LiveId" clId="{10613973-7919-4CF7-A14B-59FA7D9F74FE}" dt="2025-11-26T12:20:28.370" v="6705" actId="20577"/>
          <ac:spMkLst>
            <pc:docMk/>
            <pc:sldMk cId="3875259513" sldId="292"/>
            <ac:spMk id="2" creationId="{8E59903C-77F5-33A4-01AA-9DA9DF61B93E}"/>
          </ac:spMkLst>
        </pc:spChg>
        <pc:spChg chg="mod">
          <ac:chgData name="jaehyuk won" userId="5dc15f99fb751b84" providerId="LiveId" clId="{10613973-7919-4CF7-A14B-59FA7D9F74FE}" dt="2025-11-26T12:22:43.110" v="7066" actId="20577"/>
          <ac:spMkLst>
            <pc:docMk/>
            <pc:sldMk cId="3875259513" sldId="292"/>
            <ac:spMk id="3" creationId="{FDA04A57-E1CB-3A32-7DA7-FE196EBE0451}"/>
          </ac:spMkLst>
        </pc:spChg>
        <pc:picChg chg="add mod">
          <ac:chgData name="jaehyuk won" userId="5dc15f99fb751b84" providerId="LiveId" clId="{10613973-7919-4CF7-A14B-59FA7D9F74FE}" dt="2025-11-26T12:20:54.213" v="6755" actId="14100"/>
          <ac:picMkLst>
            <pc:docMk/>
            <pc:sldMk cId="3875259513" sldId="292"/>
            <ac:picMk id="5" creationId="{01CEC061-3F80-6BBC-33B9-AEB32DF2A018}"/>
          </ac:picMkLst>
        </pc:picChg>
        <pc:picChg chg="del">
          <ac:chgData name="jaehyuk won" userId="5dc15f99fb751b84" providerId="LiveId" clId="{10613973-7919-4CF7-A14B-59FA7D9F74FE}" dt="2025-11-26T12:14:09.840" v="6586" actId="21"/>
          <ac:picMkLst>
            <pc:docMk/>
            <pc:sldMk cId="3875259513" sldId="292"/>
            <ac:picMk id="7" creationId="{BA5E89D4-5ECD-0971-CCEE-6A0846C80810}"/>
          </ac:picMkLst>
        </pc:picChg>
        <pc:picChg chg="add del mod">
          <ac:chgData name="jaehyuk won" userId="5dc15f99fb751b84" providerId="LiveId" clId="{10613973-7919-4CF7-A14B-59FA7D9F74FE}" dt="2025-11-26T12:21:40.222" v="6885" actId="21"/>
          <ac:picMkLst>
            <pc:docMk/>
            <pc:sldMk cId="3875259513" sldId="292"/>
            <ac:picMk id="8" creationId="{F09DA95D-C306-71CB-969E-55DA9DA22FC8}"/>
          </ac:picMkLst>
        </pc:picChg>
        <pc:picChg chg="add del mod">
          <ac:chgData name="jaehyuk won" userId="5dc15f99fb751b84" providerId="LiveId" clId="{10613973-7919-4CF7-A14B-59FA7D9F74FE}" dt="2025-11-26T12:40:56.904" v="7519" actId="21"/>
          <ac:picMkLst>
            <pc:docMk/>
            <pc:sldMk cId="3875259513" sldId="292"/>
            <ac:picMk id="9" creationId="{F09DA95D-C306-71CB-969E-55DA9DA22FC8}"/>
          </ac:picMkLst>
        </pc:picChg>
        <pc:picChg chg="del">
          <ac:chgData name="jaehyuk won" userId="5dc15f99fb751b84" providerId="LiveId" clId="{10613973-7919-4CF7-A14B-59FA7D9F74FE}" dt="2025-11-26T12:14:12.576" v="6587" actId="21"/>
          <ac:picMkLst>
            <pc:docMk/>
            <pc:sldMk cId="3875259513" sldId="292"/>
            <ac:picMk id="13" creationId="{F089ED65-5E77-FF51-CBC0-FDC8A910D8AB}"/>
          </ac:picMkLst>
        </pc:picChg>
      </pc:sldChg>
      <pc:sldChg chg="addSp delSp modSp add mod ord">
        <pc:chgData name="jaehyuk won" userId="5dc15f99fb751b84" providerId="LiveId" clId="{10613973-7919-4CF7-A14B-59FA7D9F74FE}" dt="2025-11-26T16:13:21.398" v="8443" actId="21"/>
        <pc:sldMkLst>
          <pc:docMk/>
          <pc:sldMk cId="3228542474" sldId="293"/>
        </pc:sldMkLst>
        <pc:spChg chg="mod">
          <ac:chgData name="jaehyuk won" userId="5dc15f99fb751b84" providerId="LiveId" clId="{10613973-7919-4CF7-A14B-59FA7D9F74FE}" dt="2025-11-26T12:24:06.037" v="7183" actId="20577"/>
          <ac:spMkLst>
            <pc:docMk/>
            <pc:sldMk cId="3228542474" sldId="293"/>
            <ac:spMk id="2" creationId="{3C7B39EC-22AE-16FB-4418-2B5FCFFA068D}"/>
          </ac:spMkLst>
        </pc:spChg>
        <pc:spChg chg="mod">
          <ac:chgData name="jaehyuk won" userId="5dc15f99fb751b84" providerId="LiveId" clId="{10613973-7919-4CF7-A14B-59FA7D9F74FE}" dt="2025-11-26T12:19:14.155" v="6692" actId="20577"/>
          <ac:spMkLst>
            <pc:docMk/>
            <pc:sldMk cId="3228542474" sldId="293"/>
            <ac:spMk id="3" creationId="{5EAB9B49-9F44-7F1D-69DC-6DCC243328C3}"/>
          </ac:spMkLst>
        </pc:spChg>
        <pc:picChg chg="add mod">
          <ac:chgData name="jaehyuk won" userId="5dc15f99fb751b84" providerId="LiveId" clId="{10613973-7919-4CF7-A14B-59FA7D9F74FE}" dt="2025-11-26T12:20:12.462" v="6694" actId="1076"/>
          <ac:picMkLst>
            <pc:docMk/>
            <pc:sldMk cId="3228542474" sldId="293"/>
            <ac:picMk id="5" creationId="{5B40AEB4-C929-73F4-019D-AC0BB78B293D}"/>
          </ac:picMkLst>
        </pc:picChg>
        <pc:picChg chg="add mod">
          <ac:chgData name="jaehyuk won" userId="5dc15f99fb751b84" providerId="LiveId" clId="{10613973-7919-4CF7-A14B-59FA7D9F74FE}" dt="2025-11-26T16:10:40.999" v="8197" actId="1076"/>
          <ac:picMkLst>
            <pc:docMk/>
            <pc:sldMk cId="3228542474" sldId="293"/>
            <ac:picMk id="6" creationId="{42A45BBB-4EE1-47F8-37A5-80DC164F9C79}"/>
          </ac:picMkLst>
        </pc:picChg>
        <pc:picChg chg="add mod">
          <ac:chgData name="jaehyuk won" userId="5dc15f99fb751b84" providerId="LiveId" clId="{10613973-7919-4CF7-A14B-59FA7D9F74FE}" dt="2025-11-26T12:18:52.723" v="6647" actId="14100"/>
          <ac:picMkLst>
            <pc:docMk/>
            <pc:sldMk cId="3228542474" sldId="293"/>
            <ac:picMk id="7" creationId="{21C9C5D5-3206-A96A-62E8-1D1579C1B599}"/>
          </ac:picMkLst>
        </pc:picChg>
        <pc:picChg chg="add del mod">
          <ac:chgData name="jaehyuk won" userId="5dc15f99fb751b84" providerId="LiveId" clId="{10613973-7919-4CF7-A14B-59FA7D9F74FE}" dt="2025-11-26T16:13:21.398" v="8443" actId="21"/>
          <ac:picMkLst>
            <pc:docMk/>
            <pc:sldMk cId="3228542474" sldId="293"/>
            <ac:picMk id="9" creationId="{0FE03F1A-A28A-39C9-8EF5-F031BB2BDBD2}"/>
          </ac:picMkLst>
        </pc:picChg>
        <pc:picChg chg="add del mod">
          <ac:chgData name="jaehyuk won" userId="5dc15f99fb751b84" providerId="LiveId" clId="{10613973-7919-4CF7-A14B-59FA7D9F74FE}" dt="2025-11-26T16:10:20.806" v="8193" actId="21"/>
          <ac:picMkLst>
            <pc:docMk/>
            <pc:sldMk cId="3228542474" sldId="293"/>
            <ac:picMk id="16" creationId="{0DA7080A-FBC1-E74F-9C25-BB72E086B044}"/>
          </ac:picMkLst>
        </pc:picChg>
      </pc:sldChg>
      <pc:sldChg chg="addSp delSp modSp add mod">
        <pc:chgData name="jaehyuk won" userId="5dc15f99fb751b84" providerId="LiveId" clId="{10613973-7919-4CF7-A14B-59FA7D9F74FE}" dt="2025-11-27T07:37:23.652" v="8610" actId="1076"/>
        <pc:sldMkLst>
          <pc:docMk/>
          <pc:sldMk cId="994250646" sldId="294"/>
        </pc:sldMkLst>
        <pc:spChg chg="mod">
          <ac:chgData name="jaehyuk won" userId="5dc15f99fb751b84" providerId="LiveId" clId="{10613973-7919-4CF7-A14B-59FA7D9F74FE}" dt="2025-11-26T12:32:25.899" v="7445" actId="20577"/>
          <ac:spMkLst>
            <pc:docMk/>
            <pc:sldMk cId="994250646" sldId="294"/>
            <ac:spMk id="3" creationId="{EAE25EA2-C759-EAFA-63A5-09D51630DB71}"/>
          </ac:spMkLst>
        </pc:spChg>
        <pc:picChg chg="add mod">
          <ac:chgData name="jaehyuk won" userId="5dc15f99fb751b84" providerId="LiveId" clId="{10613973-7919-4CF7-A14B-59FA7D9F74FE}" dt="2025-11-27T07:37:07.306" v="8604" actId="1076"/>
          <ac:picMkLst>
            <pc:docMk/>
            <pc:sldMk cId="994250646" sldId="294"/>
            <ac:picMk id="5" creationId="{7E25B055-6D28-600E-0DD8-5C5FECD1D2AA}"/>
          </ac:picMkLst>
        </pc:picChg>
        <pc:picChg chg="add mod">
          <ac:chgData name="jaehyuk won" userId="5dc15f99fb751b84" providerId="LiveId" clId="{10613973-7919-4CF7-A14B-59FA7D9F74FE}" dt="2025-11-26T16:14:35.971" v="8445" actId="1076"/>
          <ac:picMkLst>
            <pc:docMk/>
            <pc:sldMk cId="994250646" sldId="294"/>
            <ac:picMk id="6" creationId="{6D024AE4-4105-D206-30BE-78F41A9BDD26}"/>
          </ac:picMkLst>
        </pc:picChg>
        <pc:picChg chg="add mod">
          <ac:chgData name="jaehyuk won" userId="5dc15f99fb751b84" providerId="LiveId" clId="{10613973-7919-4CF7-A14B-59FA7D9F74FE}" dt="2025-11-27T07:37:08.455" v="8605" actId="1076"/>
          <ac:picMkLst>
            <pc:docMk/>
            <pc:sldMk cId="994250646" sldId="294"/>
            <ac:picMk id="7" creationId="{14166BF1-A058-1188-03AE-8AE2B2F1CC87}"/>
          </ac:picMkLst>
        </pc:picChg>
        <pc:picChg chg="add del mod">
          <ac:chgData name="jaehyuk won" userId="5dc15f99fb751b84" providerId="LiveId" clId="{10613973-7919-4CF7-A14B-59FA7D9F74FE}" dt="2025-11-27T07:36:52.946" v="8598" actId="21"/>
          <ac:picMkLst>
            <pc:docMk/>
            <pc:sldMk cId="994250646" sldId="294"/>
            <ac:picMk id="8" creationId="{06DBE764-E5A8-DE26-8CA6-D931E50D610F}"/>
          </ac:picMkLst>
        </pc:picChg>
        <pc:picChg chg="add mod">
          <ac:chgData name="jaehyuk won" userId="5dc15f99fb751b84" providerId="LiveId" clId="{10613973-7919-4CF7-A14B-59FA7D9F74FE}" dt="2025-11-27T07:37:10.538" v="8606" actId="1076"/>
          <ac:picMkLst>
            <pc:docMk/>
            <pc:sldMk cId="994250646" sldId="294"/>
            <ac:picMk id="9" creationId="{1DCC2D26-DAAE-845B-2162-CE31FA3C2FCA}"/>
          </ac:picMkLst>
        </pc:picChg>
        <pc:picChg chg="add del mod">
          <ac:chgData name="jaehyuk won" userId="5dc15f99fb751b84" providerId="LiveId" clId="{10613973-7919-4CF7-A14B-59FA7D9F74FE}" dt="2025-11-27T07:37:03.351" v="8602" actId="21"/>
          <ac:picMkLst>
            <pc:docMk/>
            <pc:sldMk cId="994250646" sldId="294"/>
            <ac:picMk id="10" creationId="{06DBE764-E5A8-DE26-8CA6-D931E50D610F}"/>
          </ac:picMkLst>
        </pc:picChg>
        <pc:picChg chg="add mod">
          <ac:chgData name="jaehyuk won" userId="5dc15f99fb751b84" providerId="LiveId" clId="{10613973-7919-4CF7-A14B-59FA7D9F74FE}" dt="2025-11-27T07:37:11.471" v="8607" actId="1076"/>
          <ac:picMkLst>
            <pc:docMk/>
            <pc:sldMk cId="994250646" sldId="294"/>
            <ac:picMk id="11" creationId="{577B789B-42A9-CB36-C32D-590C2CDAC2A1}"/>
          </ac:picMkLst>
        </pc:picChg>
        <pc:picChg chg="add mod">
          <ac:chgData name="jaehyuk won" userId="5dc15f99fb751b84" providerId="LiveId" clId="{10613973-7919-4CF7-A14B-59FA7D9F74FE}" dt="2025-11-27T07:37:14.936" v="8608" actId="1076"/>
          <ac:picMkLst>
            <pc:docMk/>
            <pc:sldMk cId="994250646" sldId="294"/>
            <ac:picMk id="13" creationId="{C60FF066-7C47-064E-41B8-759B5E545459}"/>
          </ac:picMkLst>
        </pc:picChg>
        <pc:picChg chg="add mod">
          <ac:chgData name="jaehyuk won" userId="5dc15f99fb751b84" providerId="LiveId" clId="{10613973-7919-4CF7-A14B-59FA7D9F74FE}" dt="2025-11-27T07:37:23.652" v="8610" actId="1076"/>
          <ac:picMkLst>
            <pc:docMk/>
            <pc:sldMk cId="994250646" sldId="294"/>
            <ac:picMk id="15" creationId="{436CFED0-FE27-7487-C5C7-3416AA11E0A0}"/>
          </ac:picMkLst>
        </pc:picChg>
      </pc:sldChg>
      <pc:sldChg chg="addSp delSp modSp add mod">
        <pc:chgData name="jaehyuk won" userId="5dc15f99fb751b84" providerId="LiveId" clId="{10613973-7919-4CF7-A14B-59FA7D9F74FE}" dt="2025-11-26T12:41:13.101" v="7522" actId="14100"/>
        <pc:sldMkLst>
          <pc:docMk/>
          <pc:sldMk cId="3334482420" sldId="295"/>
        </pc:sldMkLst>
        <pc:spChg chg="mod">
          <ac:chgData name="jaehyuk won" userId="5dc15f99fb751b84" providerId="LiveId" clId="{10613973-7919-4CF7-A14B-59FA7D9F74FE}" dt="2025-11-26T12:24:14.903" v="7197" actId="20577"/>
          <ac:spMkLst>
            <pc:docMk/>
            <pc:sldMk cId="3334482420" sldId="295"/>
            <ac:spMk id="2" creationId="{1DCAD4E9-5ECE-F13B-97E5-90C2D22FF62F}"/>
          </ac:spMkLst>
        </pc:spChg>
        <pc:spChg chg="mod">
          <ac:chgData name="jaehyuk won" userId="5dc15f99fb751b84" providerId="LiveId" clId="{10613973-7919-4CF7-A14B-59FA7D9F74FE}" dt="2025-11-26T12:23:02.038" v="7158" actId="20577"/>
          <ac:spMkLst>
            <pc:docMk/>
            <pc:sldMk cId="3334482420" sldId="295"/>
            <ac:spMk id="3" creationId="{821CE2DB-7FE7-885D-7253-2CED13AB50B1}"/>
          </ac:spMkLst>
        </pc:spChg>
        <pc:picChg chg="add del mod">
          <ac:chgData name="jaehyuk won" userId="5dc15f99fb751b84" providerId="LiveId" clId="{10613973-7919-4CF7-A14B-59FA7D9F74FE}" dt="2025-11-26T12:23:21.068" v="7165" actId="21"/>
          <ac:picMkLst>
            <pc:docMk/>
            <pc:sldMk cId="3334482420" sldId="295"/>
            <ac:picMk id="4" creationId="{3A1DB16B-9B27-8703-1197-0FB82A61DB8A}"/>
          </ac:picMkLst>
        </pc:picChg>
        <pc:picChg chg="del">
          <ac:chgData name="jaehyuk won" userId="5dc15f99fb751b84" providerId="LiveId" clId="{10613973-7919-4CF7-A14B-59FA7D9F74FE}" dt="2025-11-26T12:23:05.106" v="7159" actId="21"/>
          <ac:picMkLst>
            <pc:docMk/>
            <pc:sldMk cId="3334482420" sldId="295"/>
            <ac:picMk id="5" creationId="{BA4245F9-34D2-DF1F-8C48-B26DEC740CA5}"/>
          </ac:picMkLst>
        </pc:picChg>
        <pc:picChg chg="add mod">
          <ac:chgData name="jaehyuk won" userId="5dc15f99fb751b84" providerId="LiveId" clId="{10613973-7919-4CF7-A14B-59FA7D9F74FE}" dt="2025-11-26T12:41:13.101" v="7522" actId="14100"/>
          <ac:picMkLst>
            <pc:docMk/>
            <pc:sldMk cId="3334482420" sldId="295"/>
            <ac:picMk id="7" creationId="{108D52EB-A976-62B7-A4C2-211ECAAAC06B}"/>
          </ac:picMkLst>
        </pc:picChg>
        <pc:picChg chg="del mod">
          <ac:chgData name="jaehyuk won" userId="5dc15f99fb751b84" providerId="LiveId" clId="{10613973-7919-4CF7-A14B-59FA7D9F74FE}" dt="2025-11-26T12:23:18.782" v="7163" actId="21"/>
          <ac:picMkLst>
            <pc:docMk/>
            <pc:sldMk cId="3334482420" sldId="295"/>
            <ac:picMk id="9" creationId="{3A1DB16B-9B27-8703-1197-0FB82A61DB8A}"/>
          </ac:picMkLst>
        </pc:picChg>
        <pc:picChg chg="add mod">
          <ac:chgData name="jaehyuk won" userId="5dc15f99fb751b84" providerId="LiveId" clId="{10613973-7919-4CF7-A14B-59FA7D9F74FE}" dt="2025-11-26T12:23:44.457" v="7171" actId="1076"/>
          <ac:picMkLst>
            <pc:docMk/>
            <pc:sldMk cId="3334482420" sldId="295"/>
            <ac:picMk id="10" creationId="{4EE5E58D-DDF7-48F5-FE15-BFCD7AC694B3}"/>
          </ac:picMkLst>
        </pc:picChg>
      </pc:sldChg>
      <pc:sldChg chg="addSp delSp modSp add mod">
        <pc:chgData name="jaehyuk won" userId="5dc15f99fb751b84" providerId="LiveId" clId="{10613973-7919-4CF7-A14B-59FA7D9F74FE}" dt="2025-11-26T16:12:45.276" v="8350" actId="21"/>
        <pc:sldMkLst>
          <pc:docMk/>
          <pc:sldMk cId="992782388" sldId="296"/>
        </pc:sldMkLst>
        <pc:spChg chg="mod">
          <ac:chgData name="jaehyuk won" userId="5dc15f99fb751b84" providerId="LiveId" clId="{10613973-7919-4CF7-A14B-59FA7D9F74FE}" dt="2025-11-26T12:25:20.448" v="7288" actId="20577"/>
          <ac:spMkLst>
            <pc:docMk/>
            <pc:sldMk cId="992782388" sldId="296"/>
            <ac:spMk id="3" creationId="{44517DB0-2B73-CD28-57C0-16E31CA05CFD}"/>
          </ac:spMkLst>
        </pc:spChg>
        <pc:picChg chg="add del mod">
          <ac:chgData name="jaehyuk won" userId="5dc15f99fb751b84" providerId="LiveId" clId="{10613973-7919-4CF7-A14B-59FA7D9F74FE}" dt="2025-11-26T12:25:23.271" v="7291" actId="21"/>
          <ac:picMkLst>
            <pc:docMk/>
            <pc:sldMk cId="992782388" sldId="296"/>
            <ac:picMk id="4" creationId="{C6F22D2C-776A-BABF-7266-ADB9F3E34D34}"/>
          </ac:picMkLst>
        </pc:picChg>
        <pc:picChg chg="add del mod">
          <ac:chgData name="jaehyuk won" userId="5dc15f99fb751b84" providerId="LiveId" clId="{10613973-7919-4CF7-A14B-59FA7D9F74FE}" dt="2025-11-26T16:12:45.276" v="8350" actId="21"/>
          <ac:picMkLst>
            <pc:docMk/>
            <pc:sldMk cId="992782388" sldId="296"/>
            <ac:picMk id="5" creationId="{42F3E5DC-A981-B2DA-C13C-98D2AAC72340}"/>
          </ac:picMkLst>
        </pc:picChg>
        <pc:picChg chg="add mod">
          <ac:chgData name="jaehyuk won" userId="5dc15f99fb751b84" providerId="LiveId" clId="{10613973-7919-4CF7-A14B-59FA7D9F74FE}" dt="2025-11-26T12:25:32.522" v="7297" actId="1076"/>
          <ac:picMkLst>
            <pc:docMk/>
            <pc:sldMk cId="992782388" sldId="296"/>
            <ac:picMk id="6" creationId="{6F62F666-E583-8D2D-95DD-BEC3D7E17AE0}"/>
          </ac:picMkLst>
        </pc:picChg>
        <pc:picChg chg="del">
          <ac:chgData name="jaehyuk won" userId="5dc15f99fb751b84" providerId="LiveId" clId="{10613973-7919-4CF7-A14B-59FA7D9F74FE}" dt="2025-11-26T12:25:21.278" v="7289" actId="21"/>
          <ac:picMkLst>
            <pc:docMk/>
            <pc:sldMk cId="992782388" sldId="296"/>
            <ac:picMk id="7" creationId="{C6F22D2C-776A-BABF-7266-ADB9F3E34D34}"/>
          </ac:picMkLst>
        </pc:picChg>
        <pc:picChg chg="add mod">
          <ac:chgData name="jaehyuk won" userId="5dc15f99fb751b84" providerId="LiveId" clId="{10613973-7919-4CF7-A14B-59FA7D9F74FE}" dt="2025-11-26T12:25:52.078" v="7301" actId="14100"/>
          <ac:picMkLst>
            <pc:docMk/>
            <pc:sldMk cId="992782388" sldId="296"/>
            <ac:picMk id="9" creationId="{4B75EDEC-41CB-BD11-58EF-FE8EE62B25F5}"/>
          </ac:picMkLst>
        </pc:picChg>
        <pc:picChg chg="del">
          <ac:chgData name="jaehyuk won" userId="5dc15f99fb751b84" providerId="LiveId" clId="{10613973-7919-4CF7-A14B-59FA7D9F74FE}" dt="2025-11-26T12:25:28.819" v="7294" actId="21"/>
          <ac:picMkLst>
            <pc:docMk/>
            <pc:sldMk cId="992782388" sldId="296"/>
            <ac:picMk id="10" creationId="{A9011A15-B1BB-5B5B-ECAF-357AE0DCA932}"/>
          </ac:picMkLst>
        </pc:picChg>
      </pc:sldChg>
      <pc:sldChg chg="addSp delSp modSp add mod">
        <pc:chgData name="jaehyuk won" userId="5dc15f99fb751b84" providerId="LiveId" clId="{10613973-7919-4CF7-A14B-59FA7D9F74FE}" dt="2025-11-27T07:38:31.673" v="8640" actId="1076"/>
        <pc:sldMkLst>
          <pc:docMk/>
          <pc:sldMk cId="1851646657" sldId="297"/>
        </pc:sldMkLst>
        <pc:spChg chg="mod">
          <ac:chgData name="jaehyuk won" userId="5dc15f99fb751b84" providerId="LiveId" clId="{10613973-7919-4CF7-A14B-59FA7D9F74FE}" dt="2025-11-27T07:38:08.251" v="8632" actId="20577"/>
          <ac:spMkLst>
            <pc:docMk/>
            <pc:sldMk cId="1851646657" sldId="297"/>
            <ac:spMk id="3" creationId="{3E16CAE8-E05A-9628-715F-1CD72A0A4B7B}"/>
          </ac:spMkLst>
        </pc:spChg>
        <pc:picChg chg="add mod">
          <ac:chgData name="jaehyuk won" userId="5dc15f99fb751b84" providerId="LiveId" clId="{10613973-7919-4CF7-A14B-59FA7D9F74FE}" dt="2025-11-27T07:38:31.673" v="8640" actId="1076"/>
          <ac:picMkLst>
            <pc:docMk/>
            <pc:sldMk cId="1851646657" sldId="297"/>
            <ac:picMk id="5" creationId="{9643925D-E428-F0A1-E1AD-AC124C12CEBE}"/>
          </ac:picMkLst>
        </pc:picChg>
        <pc:picChg chg="del">
          <ac:chgData name="jaehyuk won" userId="5dc15f99fb751b84" providerId="LiveId" clId="{10613973-7919-4CF7-A14B-59FA7D9F74FE}" dt="2025-11-26T12:42:15.413" v="7530" actId="21"/>
          <ac:picMkLst>
            <pc:docMk/>
            <pc:sldMk cId="1851646657" sldId="297"/>
            <ac:picMk id="5" creationId="{C833A05E-94F1-1C3D-9BF7-701683D99178}"/>
          </ac:picMkLst>
        </pc:picChg>
        <pc:picChg chg="add mod">
          <ac:chgData name="jaehyuk won" userId="5dc15f99fb751b84" providerId="LiveId" clId="{10613973-7919-4CF7-A14B-59FA7D9F74FE}" dt="2025-11-27T07:37:37.582" v="8612" actId="1076"/>
          <ac:picMkLst>
            <pc:docMk/>
            <pc:sldMk cId="1851646657" sldId="297"/>
            <ac:picMk id="6" creationId="{3BB201AC-689B-BC13-87F9-B4475B304B05}"/>
          </ac:picMkLst>
        </pc:picChg>
        <pc:picChg chg="del">
          <ac:chgData name="jaehyuk won" userId="5dc15f99fb751b84" providerId="LiveId" clId="{10613973-7919-4CF7-A14B-59FA7D9F74FE}" dt="2025-11-26T12:42:16.695" v="7531" actId="21"/>
          <ac:picMkLst>
            <pc:docMk/>
            <pc:sldMk cId="1851646657" sldId="297"/>
            <ac:picMk id="7" creationId="{30EC6428-4787-6994-1040-7065F01A9D55}"/>
          </ac:picMkLst>
        </pc:picChg>
        <pc:picChg chg="add mod">
          <ac:chgData name="jaehyuk won" userId="5dc15f99fb751b84" providerId="LiveId" clId="{10613973-7919-4CF7-A14B-59FA7D9F74FE}" dt="2025-11-27T07:38:10.453" v="8633" actId="1076"/>
          <ac:picMkLst>
            <pc:docMk/>
            <pc:sldMk cId="1851646657" sldId="297"/>
            <ac:picMk id="8" creationId="{FC8C277A-2C1C-7BA3-F0E9-936174755E9F}"/>
          </ac:picMkLst>
        </pc:picChg>
        <pc:picChg chg="del">
          <ac:chgData name="jaehyuk won" userId="5dc15f99fb751b84" providerId="LiveId" clId="{10613973-7919-4CF7-A14B-59FA7D9F74FE}" dt="2025-11-26T12:42:18.184" v="7532" actId="21"/>
          <ac:picMkLst>
            <pc:docMk/>
            <pc:sldMk cId="1851646657" sldId="297"/>
            <ac:picMk id="9" creationId="{2A74EE38-6CB5-77C7-00D2-7ABF116C42CD}"/>
          </ac:picMkLst>
        </pc:picChg>
        <pc:picChg chg="add mod">
          <ac:chgData name="jaehyuk won" userId="5dc15f99fb751b84" providerId="LiveId" clId="{10613973-7919-4CF7-A14B-59FA7D9F74FE}" dt="2025-11-27T07:38:13.682" v="8634" actId="1076"/>
          <ac:picMkLst>
            <pc:docMk/>
            <pc:sldMk cId="1851646657" sldId="297"/>
            <ac:picMk id="10" creationId="{30722CD5-9809-473C-9944-321A09DEEF08}"/>
          </ac:picMkLst>
        </pc:picChg>
        <pc:picChg chg="del mod">
          <ac:chgData name="jaehyuk won" userId="5dc15f99fb751b84" providerId="LiveId" clId="{10613973-7919-4CF7-A14B-59FA7D9F74FE}" dt="2025-11-26T12:42:21.857" v="7534" actId="21"/>
          <ac:picMkLst>
            <pc:docMk/>
            <pc:sldMk cId="1851646657" sldId="297"/>
            <ac:picMk id="11" creationId="{7D5B8AC1-A210-7674-F601-3D94B95657DC}"/>
          </ac:picMkLst>
        </pc:picChg>
        <pc:picChg chg="add mod">
          <ac:chgData name="jaehyuk won" userId="5dc15f99fb751b84" providerId="LiveId" clId="{10613973-7919-4CF7-A14B-59FA7D9F74FE}" dt="2025-11-27T07:38:29.606" v="8639" actId="1076"/>
          <ac:picMkLst>
            <pc:docMk/>
            <pc:sldMk cId="1851646657" sldId="297"/>
            <ac:picMk id="12" creationId="{1C471F99-7CCD-7396-900D-4874C5D6E047}"/>
          </ac:picMkLst>
        </pc:picChg>
      </pc:sldChg>
      <pc:sldChg chg="addSp delSp modSp add mod">
        <pc:chgData name="jaehyuk won" userId="5dc15f99fb751b84" providerId="LiveId" clId="{10613973-7919-4CF7-A14B-59FA7D9F74FE}" dt="2025-11-26T16:13:14.883" v="8442" actId="1076"/>
        <pc:sldMkLst>
          <pc:docMk/>
          <pc:sldMk cId="533509995" sldId="298"/>
        </pc:sldMkLst>
        <pc:spChg chg="mod">
          <ac:chgData name="jaehyuk won" userId="5dc15f99fb751b84" providerId="LiveId" clId="{10613973-7919-4CF7-A14B-59FA7D9F74FE}" dt="2025-11-26T16:13:11.279" v="8440" actId="20577"/>
          <ac:spMkLst>
            <pc:docMk/>
            <pc:sldMk cId="533509995" sldId="298"/>
            <ac:spMk id="3" creationId="{7A9F1409-1377-C416-1934-0B08E4E4F3CC}"/>
          </ac:spMkLst>
        </pc:spChg>
        <pc:picChg chg="add mod">
          <ac:chgData name="jaehyuk won" userId="5dc15f99fb751b84" providerId="LiveId" clId="{10613973-7919-4CF7-A14B-59FA7D9F74FE}" dt="2025-11-26T16:13:14.883" v="8442" actId="1076"/>
          <ac:picMkLst>
            <pc:docMk/>
            <pc:sldMk cId="533509995" sldId="298"/>
            <ac:picMk id="4" creationId="{B3405D9C-BCEC-4F97-F53D-BD9F747E9CAC}"/>
          </ac:picMkLst>
        </pc:picChg>
        <pc:picChg chg="mod">
          <ac:chgData name="jaehyuk won" userId="5dc15f99fb751b84" providerId="LiveId" clId="{10613973-7919-4CF7-A14B-59FA7D9F74FE}" dt="2025-11-26T16:11:50.559" v="8349" actId="1076"/>
          <ac:picMkLst>
            <pc:docMk/>
            <pc:sldMk cId="533509995" sldId="298"/>
            <ac:picMk id="5" creationId="{8E403C00-5083-2D40-7ED2-16F99BDCAC4E}"/>
          </ac:picMkLst>
        </pc:picChg>
        <pc:picChg chg="del">
          <ac:chgData name="jaehyuk won" userId="5dc15f99fb751b84" providerId="LiveId" clId="{10613973-7919-4CF7-A14B-59FA7D9F74FE}" dt="2025-11-26T16:11:14.899" v="8203" actId="21"/>
          <ac:picMkLst>
            <pc:docMk/>
            <pc:sldMk cId="533509995" sldId="298"/>
            <ac:picMk id="6" creationId="{0BD3DD52-7450-7B31-3BC8-D95CAAAEBC99}"/>
          </ac:picMkLst>
        </pc:picChg>
        <pc:picChg chg="del">
          <ac:chgData name="jaehyuk won" userId="5dc15f99fb751b84" providerId="LiveId" clId="{10613973-7919-4CF7-A14B-59FA7D9F74FE}" dt="2025-11-26T16:11:16.233" v="8204" actId="21"/>
          <ac:picMkLst>
            <pc:docMk/>
            <pc:sldMk cId="533509995" sldId="298"/>
            <ac:picMk id="9" creationId="{FB664009-3E25-8662-FEEA-C567D46E7131}"/>
          </ac:picMkLst>
        </pc:picChg>
      </pc:sldChg>
      <pc:sldChg chg="new del">
        <pc:chgData name="jaehyuk won" userId="5dc15f99fb751b84" providerId="LiveId" clId="{10613973-7919-4CF7-A14B-59FA7D9F74FE}" dt="2025-11-26T16:20:32.602" v="8449" actId="2696"/>
        <pc:sldMkLst>
          <pc:docMk/>
          <pc:sldMk cId="322384615" sldId="299"/>
        </pc:sldMkLst>
      </pc:sldChg>
      <pc:sldChg chg="addSp delSp modSp add mod">
        <pc:chgData name="jaehyuk won" userId="5dc15f99fb751b84" providerId="LiveId" clId="{10613973-7919-4CF7-A14B-59FA7D9F74FE}" dt="2025-11-27T10:26:45.759" v="8644" actId="14100"/>
        <pc:sldMkLst>
          <pc:docMk/>
          <pc:sldMk cId="2766869198" sldId="299"/>
        </pc:sldMkLst>
        <pc:spChg chg="mod">
          <ac:chgData name="jaehyuk won" userId="5dc15f99fb751b84" providerId="LiveId" clId="{10613973-7919-4CF7-A14B-59FA7D9F74FE}" dt="2025-11-27T07:33:52.618" v="8595" actId="20577"/>
          <ac:spMkLst>
            <pc:docMk/>
            <pc:sldMk cId="2766869198" sldId="299"/>
            <ac:spMk id="3" creationId="{0285D67F-D448-EC1A-EE76-693C230A349D}"/>
          </ac:spMkLst>
        </pc:spChg>
        <pc:picChg chg="del">
          <ac:chgData name="jaehyuk won" userId="5dc15f99fb751b84" providerId="LiveId" clId="{10613973-7919-4CF7-A14B-59FA7D9F74FE}" dt="2025-11-27T07:38:39.119" v="8641" actId="21"/>
          <ac:picMkLst>
            <pc:docMk/>
            <pc:sldMk cId="2766869198" sldId="299"/>
            <ac:picMk id="5" creationId="{16BEF0A0-9823-003C-12DE-3D778BDAC215}"/>
          </ac:picMkLst>
        </pc:picChg>
        <pc:picChg chg="add mod">
          <ac:chgData name="jaehyuk won" userId="5dc15f99fb751b84" providerId="LiveId" clId="{10613973-7919-4CF7-A14B-59FA7D9F74FE}" dt="2025-11-27T10:26:45.759" v="8644" actId="14100"/>
          <ac:picMkLst>
            <pc:docMk/>
            <pc:sldMk cId="2766869198" sldId="299"/>
            <ac:picMk id="6" creationId="{FA9DCCF9-4BEB-24BE-3CEB-4D0B4DE13A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6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8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698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981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2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84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5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32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9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3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13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503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15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8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70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6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26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3CAD23C-C26D-4094-BDAC-CFF19EFAEEF2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08A47B3-CD8E-4B93-A388-C999EEBCD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098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3B4A3-F7EE-C8A3-1E3C-D4CDB0EB12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ChessPliot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622A05-4E91-2E91-4BB4-4CCF94E9F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2021145046 </a:t>
            </a:r>
            <a:r>
              <a:rPr lang="ko-KR" altLang="en-US" dirty="0"/>
              <a:t>원재혁</a:t>
            </a:r>
          </a:p>
        </p:txBody>
      </p:sp>
    </p:spTree>
    <p:extLst>
      <p:ext uri="{BB962C8B-B14F-4D97-AF65-F5344CB8AC3E}">
        <p14:creationId xmlns:p14="http://schemas.microsoft.com/office/powerpoint/2010/main" val="3075293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825E-49A3-55D6-1413-F381D6BAD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04547-CE95-7C7C-7070-EEDA9676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AI</a:t>
            </a:r>
            <a:r>
              <a:rPr lang="ko-KR" altLang="en-US" dirty="0"/>
              <a:t>와 트레이닝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84B1D8-D7FE-77A4-FAFB-4E3D8557F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73151"/>
          </a:xfrm>
        </p:spPr>
        <p:txBody>
          <a:bodyPr/>
          <a:lstStyle/>
          <a:p>
            <a:r>
              <a:rPr lang="ko-KR" altLang="en-US" dirty="0"/>
              <a:t>웹 콘솔 로그 내부에서</a:t>
            </a:r>
            <a:br>
              <a:rPr lang="en-US" altLang="ko-KR" dirty="0"/>
            </a:br>
            <a:r>
              <a:rPr lang="en-US" altLang="ko-KR" dirty="0"/>
              <a:t>fen</a:t>
            </a:r>
            <a:r>
              <a:rPr lang="ko-KR" altLang="en-US" dirty="0"/>
              <a:t>값 저장 여부를 확인 가능</a:t>
            </a:r>
            <a:endParaRPr lang="en-US" altLang="ko-KR" dirty="0"/>
          </a:p>
          <a:p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r>
              <a:rPr lang="ko-KR" altLang="en-US" dirty="0"/>
              <a:t>유닛의 이동가능 좌표 조회 가능</a:t>
            </a:r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r>
              <a:rPr lang="ko-KR" altLang="en-US" dirty="0"/>
              <a:t>잡힌 유닛 확인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F050EF-39E3-F986-2C86-54D08A34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481" y="0"/>
            <a:ext cx="540852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83300A-A789-78FF-7A38-68894FAB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88" y="5094514"/>
            <a:ext cx="931303" cy="14913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004F38-C3DA-84A4-F229-D6DDE1B3E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00" y="2446440"/>
            <a:ext cx="5020376" cy="895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DE897A-CF2B-1D13-9162-E8A387E0B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679" y="3770136"/>
            <a:ext cx="1943371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3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70888-CF18-279B-8911-3AEAD5604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E8679-97C6-8E0A-B488-2D3231BA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AI</a:t>
            </a:r>
            <a:r>
              <a:rPr lang="ko-KR" altLang="en-US" dirty="0"/>
              <a:t>와 트레이닝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D52E9-9B2E-36B2-0600-608814628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73151"/>
          </a:xfrm>
        </p:spPr>
        <p:txBody>
          <a:bodyPr/>
          <a:lstStyle/>
          <a:p>
            <a:r>
              <a:rPr lang="ko-KR" altLang="en-US" dirty="0" err="1"/>
              <a:t>체크메이트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리플레이 저장 여부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캐슬링</a:t>
            </a:r>
            <a:r>
              <a:rPr lang="ko-KR" altLang="en-US" dirty="0"/>
              <a:t> 이벤트 토스트 알림</a:t>
            </a:r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AFCBD9-88A1-C791-BEB2-733ABDE5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06" y="2215106"/>
            <a:ext cx="2476846" cy="1638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C2F029-8289-1E5C-DCFA-258B75E1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06" y="5795825"/>
            <a:ext cx="3143689" cy="6573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69A640-FA88-78CF-E3EF-F360C8F19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669" y="2213749"/>
            <a:ext cx="1652356" cy="16385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C03171-AA64-A6AF-EC34-0D61BDE1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406" y="4004677"/>
            <a:ext cx="3134162" cy="666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2A93D5-14F8-5C15-6FFF-C93DB7692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005" y="4004677"/>
            <a:ext cx="494416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6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63C8-FA05-7ABB-79FF-E93E21997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89A72-3AA6-AEBE-FE8C-132604DC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AI</a:t>
            </a:r>
            <a:r>
              <a:rPr lang="ko-KR" altLang="en-US" dirty="0"/>
              <a:t>와 트레이닝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AC80D-47B7-F980-C0DC-D09EEFAF2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73151"/>
          </a:xfrm>
        </p:spPr>
        <p:txBody>
          <a:bodyPr/>
          <a:lstStyle/>
          <a:p>
            <a:r>
              <a:rPr lang="ko-KR" altLang="en-US" dirty="0"/>
              <a:t>최근 대국은 하단의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리플레이 관전하기</a:t>
            </a:r>
            <a:r>
              <a:rPr lang="en-US" altLang="ko-KR" dirty="0"/>
              <a:t>“ </a:t>
            </a:r>
            <a:r>
              <a:rPr lang="ko-KR" altLang="en-US" dirty="0"/>
              <a:t>버튼으로 바로 복기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리셋 버튼으로 경기 초기화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턴 수 조회 가능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AC8286-CE92-C935-09F3-45303755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481" y="0"/>
            <a:ext cx="540852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A08995-728D-879D-3039-38BBBE8D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97" y="2416596"/>
            <a:ext cx="1857634" cy="457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7AC39-D7FC-F7EC-89F5-4672D5197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97" y="4461291"/>
            <a:ext cx="3105583" cy="638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DD1197-4BDE-CF54-A02F-CD34EE93F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894" y="3870681"/>
            <a:ext cx="981212" cy="4382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5BEB21-28ED-23B9-5A7A-74E886BB8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760" y="5641497"/>
            <a:ext cx="2029108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0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AF1D-F90E-F4C7-20F2-E18252AC5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BDF1A-B7AA-E8EA-5AE2-39F8E679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ko-KR" altLang="en-US" dirty="0"/>
              <a:t>리플레이 관전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AB542-B8D1-EAAF-CF01-822A5A9BE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페이지에서 대국 복기 가능</a:t>
            </a:r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추천 수</a:t>
            </a:r>
            <a:r>
              <a:rPr lang="en-US" altLang="ko-KR" dirty="0"/>
              <a:t>,</a:t>
            </a:r>
            <a:r>
              <a:rPr lang="ko-KR" altLang="en-US" dirty="0"/>
              <a:t>전술 피드백</a:t>
            </a:r>
            <a:r>
              <a:rPr lang="en-US" altLang="ko-KR" dirty="0"/>
              <a:t>,</a:t>
            </a:r>
            <a:r>
              <a:rPr lang="ko-KR" altLang="en-US" dirty="0"/>
              <a:t>포지션 평가</a:t>
            </a:r>
            <a:r>
              <a:rPr lang="en-US" altLang="ko-KR" dirty="0"/>
              <a:t>,</a:t>
            </a:r>
            <a:r>
              <a:rPr lang="ko-KR" altLang="en-US" dirty="0"/>
              <a:t>조언 기능</a:t>
            </a:r>
            <a:endParaRPr lang="en-US" altLang="ko-KR" dirty="0"/>
          </a:p>
          <a:p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C4C833F-820A-8A9B-FC3B-E7EC588A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279" y="0"/>
            <a:ext cx="5546721" cy="6934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C81651-D5D0-4C14-AAB4-2C10715D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64" y="2613902"/>
            <a:ext cx="2362530" cy="5239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5B5ACF-2E76-46FB-9353-65B9C5C1B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64" y="3401019"/>
            <a:ext cx="2848373" cy="6382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18D692-57A2-D4F7-1573-9EC588838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964" y="4302452"/>
            <a:ext cx="1581371" cy="9907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54968C4-C834-70F2-A8BD-449E8EC27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964" y="5540030"/>
            <a:ext cx="3248478" cy="7144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1F9DD03-0C1C-052F-1C8C-4AFDB1880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017" y="771484"/>
            <a:ext cx="2200582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89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8931-EF23-D053-8648-039EC3A9F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41B9F-03A6-F148-AF38-EF93569F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ko-KR" altLang="en-US" dirty="0"/>
              <a:t>리플레이 관전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8437B-D542-2147-F143-F5EE15F3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페이지에서 대국 복기 가능</a:t>
            </a:r>
            <a:endParaRPr lang="en-US" altLang="ko-KR" dirty="0"/>
          </a:p>
          <a:p>
            <a:r>
              <a:rPr lang="ko-KR" altLang="en-US" dirty="0"/>
              <a:t>해당 수에 대한 전술 피드백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, AI </a:t>
            </a:r>
            <a:r>
              <a:rPr lang="ko-KR" altLang="en-US" dirty="0"/>
              <a:t>추천 수 기능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AI</a:t>
            </a:r>
            <a:r>
              <a:rPr lang="ko-KR" altLang="en-US" dirty="0"/>
              <a:t>가 추천한 수를 두었을 때의 예측 상황을</a:t>
            </a:r>
            <a:br>
              <a:rPr lang="en-US" altLang="ko-KR" dirty="0"/>
            </a:br>
            <a:r>
              <a:rPr lang="en-US" altLang="ko-KR" dirty="0"/>
              <a:t>AI</a:t>
            </a:r>
            <a:r>
              <a:rPr lang="ko-KR" altLang="en-US" dirty="0"/>
              <a:t> 피드백 반영 시뮬레이션으로 확인 가능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B2C292-6DF5-A68B-5A33-741062B8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279" y="0"/>
            <a:ext cx="5546721" cy="6934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563A44-6789-CDCD-FFC8-2E7A26D5D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8" y="5067199"/>
            <a:ext cx="5802553" cy="14480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AB043F-7C46-FF06-8F0D-491090CD8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24" y="2628459"/>
            <a:ext cx="657317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8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6C6C5-EB7E-E4F0-F855-5BD15FFA1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3600F-7E5D-DCEE-5028-F3974852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ko-KR" altLang="en-US" dirty="0"/>
              <a:t>리플레이 관전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2C329-7C2E-276A-F3C9-A50CA536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피드백 시뮬레이션 작동 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AI </a:t>
            </a:r>
            <a:r>
              <a:rPr lang="ko-KR" altLang="en-US" dirty="0"/>
              <a:t>피드백 </a:t>
            </a:r>
            <a:r>
              <a:rPr lang="ko-KR" altLang="en-US" dirty="0" err="1"/>
              <a:t>체스판</a:t>
            </a:r>
            <a:r>
              <a:rPr lang="ko-KR" altLang="en-US" dirty="0"/>
              <a:t> 활성화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시뮬레이션 종료 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 err="1"/>
              <a:t>체스판</a:t>
            </a:r>
            <a:r>
              <a:rPr lang="ko-KR" altLang="en-US" dirty="0"/>
              <a:t> 비활성화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B14620-D2DB-CB74-4C8C-A5DB7FAE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89" y="2544246"/>
            <a:ext cx="2056581" cy="970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39F0A1-6F7A-7F08-3EED-435C0857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7" y="1538013"/>
            <a:ext cx="3224790" cy="35018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FA21A3-AB02-4B9A-E91D-FA45DDA3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491" y="1552025"/>
            <a:ext cx="3081781" cy="34738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C355C-2002-1F16-B42B-69D06462C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41" y="4637111"/>
            <a:ext cx="4815852" cy="7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E1CE8-BD00-5B25-82DC-336316CFE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8DDC0-42BD-2D03-32D9-CEF40D63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ko-KR" altLang="en-US" dirty="0"/>
              <a:t>리플레이 관전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80592-8C72-770B-274B-35B3DAFE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상단의 우세그래프 페이지 전환 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stockfish</a:t>
            </a:r>
            <a:r>
              <a:rPr lang="ko-KR" altLang="en-US" dirty="0"/>
              <a:t>의 </a:t>
            </a:r>
            <a:r>
              <a:rPr lang="en-US" altLang="ko-KR" dirty="0"/>
              <a:t>cp score</a:t>
            </a:r>
            <a:r>
              <a:rPr lang="ko-KR" altLang="en-US" dirty="0"/>
              <a:t>로 대국의 우세 흐름을 </a:t>
            </a:r>
            <a:br>
              <a:rPr lang="en-US" altLang="ko-KR" dirty="0"/>
            </a:br>
            <a:r>
              <a:rPr lang="ko-KR" altLang="en-US" dirty="0"/>
              <a:t>그래프로 관측 가능</a:t>
            </a:r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0CB96-E9BC-91DF-027C-22BF1C93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527" y="799158"/>
            <a:ext cx="1991003" cy="562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8A4F59-F6E2-E613-10E3-57E00B0A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443" y="0"/>
            <a:ext cx="4873557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6D07FC-8431-D11D-053C-023B52E00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66" y="2890762"/>
            <a:ext cx="5077534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0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D568-6D92-FE95-C2E0-0971B7ED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FA5A9-0381-3A87-DA0D-9547F093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ko-KR" altLang="en-US" dirty="0"/>
              <a:t>리플레이 관전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C36DF-2BA3-2EBA-9E4C-B3D9F5525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요약 통계 및 </a:t>
            </a:r>
            <a:r>
              <a:rPr lang="en-US" altLang="ko-KR" dirty="0"/>
              <a:t>cp score</a:t>
            </a:r>
            <a:r>
              <a:rPr lang="ko-KR" altLang="en-US" dirty="0"/>
              <a:t>의 </a:t>
            </a:r>
            <a:r>
              <a:rPr lang="ko-KR" altLang="en-US" dirty="0" err="1"/>
              <a:t>변동량을</a:t>
            </a:r>
            <a:r>
              <a:rPr lang="ko-KR" altLang="en-US" dirty="0"/>
              <a:t> 통해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blunder(</a:t>
            </a:r>
            <a:r>
              <a:rPr lang="ko-KR" altLang="en-US" dirty="0"/>
              <a:t>치명적인 실수</a:t>
            </a:r>
            <a:r>
              <a:rPr lang="en-US" altLang="ko-KR" dirty="0"/>
              <a:t>)</a:t>
            </a:r>
            <a:r>
              <a:rPr lang="ko-KR" altLang="en-US" dirty="0"/>
              <a:t>의 여부 확인 가능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10DCBB-DE60-1BDF-4B2B-6C91F319C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527" y="799158"/>
            <a:ext cx="1991003" cy="5620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F92050-6C17-1CF8-0AF9-50A1F506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16" y="2470858"/>
            <a:ext cx="8920741" cy="42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99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B74F-BC11-D947-8A46-5FD32D18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3D33C-9624-D0AF-DB4C-5F9B65C8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ko-KR" altLang="en-US" dirty="0"/>
              <a:t>리플레이 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85D67F-D448-EC1A-EE76-693C230A3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3335"/>
            <a:ext cx="10353762" cy="4058751"/>
          </a:xfrm>
        </p:spPr>
        <p:txBody>
          <a:bodyPr/>
          <a:lstStyle/>
          <a:p>
            <a:r>
              <a:rPr lang="en-US" altLang="ko-KR" dirty="0"/>
              <a:t>AI &amp;PVP </a:t>
            </a:r>
            <a:r>
              <a:rPr lang="ko-KR" altLang="en-US" dirty="0"/>
              <a:t>로 이전 대국을 복기 가능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9DCCF9-4BEB-24BE-3CEB-4D0B4DE1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42" y="0"/>
            <a:ext cx="6814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6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DF0F-0048-AB9F-AF5E-0F7A5727F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44A3-39F2-846D-3A8E-CF4169BD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ko-KR" altLang="en-US" dirty="0"/>
              <a:t>리플레이 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25EA2-C759-EAFA-63A5-09D51630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3335"/>
            <a:ext cx="10353762" cy="4058751"/>
          </a:xfrm>
        </p:spPr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및 </a:t>
            </a:r>
            <a:r>
              <a:rPr lang="en-US" altLang="ko-KR" dirty="0"/>
              <a:t>PVP</a:t>
            </a:r>
            <a:r>
              <a:rPr lang="ko-KR" altLang="en-US" dirty="0"/>
              <a:t>로 마친 대국은 </a:t>
            </a:r>
            <a:br>
              <a:rPr lang="en-US" altLang="ko-KR" dirty="0"/>
            </a:br>
            <a:r>
              <a:rPr lang="en-US" altLang="ko-KR" dirty="0" err="1"/>
              <a:t>IndexDB</a:t>
            </a:r>
            <a:r>
              <a:rPr lang="ko-KR" altLang="en-US" dirty="0"/>
              <a:t>로 저장되어 관리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관전 및</a:t>
            </a:r>
            <a:r>
              <a:rPr lang="en-US" altLang="ko-KR" dirty="0"/>
              <a:t>, </a:t>
            </a:r>
            <a:r>
              <a:rPr lang="ko-KR" altLang="en-US" dirty="0"/>
              <a:t>삭제 수정 가능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25B055-6D28-600E-0DD8-5C5FECD1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3343410"/>
            <a:ext cx="2343477" cy="16766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166BF1-A058-1188-03AE-8AE2B2F1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721" y="3349663"/>
            <a:ext cx="3096057" cy="581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CC2D26-DAAE-845B-2162-CE31FA3C2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826" y="4122079"/>
            <a:ext cx="3057952" cy="5620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7B789B-42A9-CB36-C32D-590C2CDAC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35" y="5206949"/>
            <a:ext cx="3915321" cy="809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024AE4-4105-D206-30BE-78F41A9BD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140" y="1743335"/>
            <a:ext cx="4829849" cy="6096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0FF066-7C47-064E-41B8-759B5E545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920" y="3359972"/>
            <a:ext cx="4029637" cy="15242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6CFED0-FE27-7487-C5C7-3416AA11E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7920" y="5201927"/>
            <a:ext cx="309605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5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7EB76-A8E1-76F8-CD44-F7FCB376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F9248-5341-8FB3-6B7D-F81A9803B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프로젝트 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기술 스택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 err="1"/>
              <a:t>메인화면</a:t>
            </a:r>
            <a:endParaRPr lang="en-US" altLang="ko-KR" dirty="0"/>
          </a:p>
          <a:p>
            <a:pPr lvl="1"/>
            <a:r>
              <a:rPr lang="en-US" altLang="ko-KR" dirty="0"/>
              <a:t>AI</a:t>
            </a:r>
            <a:r>
              <a:rPr lang="ko-KR" altLang="en-US" dirty="0"/>
              <a:t>플레이</a:t>
            </a:r>
            <a:endParaRPr lang="en-US" altLang="ko-KR" dirty="0"/>
          </a:p>
          <a:p>
            <a:pPr lvl="1"/>
            <a:r>
              <a:rPr lang="ko-KR" altLang="en-US" dirty="0"/>
              <a:t>리플레이 관전</a:t>
            </a:r>
            <a:endParaRPr lang="en-US" altLang="ko-KR" dirty="0"/>
          </a:p>
          <a:p>
            <a:pPr lvl="1"/>
            <a:r>
              <a:rPr lang="ko-KR" altLang="en-US" dirty="0"/>
              <a:t>리플레이 목록</a:t>
            </a:r>
            <a:endParaRPr lang="en-US" altLang="ko-KR" dirty="0"/>
          </a:p>
          <a:p>
            <a:pPr lvl="1"/>
            <a:r>
              <a:rPr lang="en-US" altLang="ko-KR" dirty="0"/>
              <a:t>PVP</a:t>
            </a:r>
          </a:p>
          <a:p>
            <a:pPr marL="3690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320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45C71-2C4C-16B4-A993-53895D7D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9C8A4-682B-4974-5EA7-2D94EB56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ko-KR" altLang="en-US" dirty="0"/>
              <a:t>리플레이 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6CAE8-E05A-9628-715F-1CD72A0A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3335"/>
            <a:ext cx="10353762" cy="4058751"/>
          </a:xfrm>
        </p:spPr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목록의 하트 이모티콘 클릭으로</a:t>
            </a:r>
            <a:br>
              <a:rPr lang="en-US" altLang="ko-KR" dirty="0"/>
            </a:br>
            <a:r>
              <a:rPr lang="ko-KR" altLang="en-US" dirty="0"/>
              <a:t>즐겨찾기 활성화</a:t>
            </a:r>
            <a:r>
              <a:rPr lang="en-US" altLang="ko-KR" dirty="0"/>
              <a:t>			OFF		ON</a:t>
            </a:r>
          </a:p>
          <a:p>
            <a:endParaRPr lang="en-US" altLang="ko-KR" dirty="0"/>
          </a:p>
          <a:p>
            <a:r>
              <a:rPr lang="ko-KR" altLang="en-US" dirty="0"/>
              <a:t>즐겨찾기 목록에서 </a:t>
            </a:r>
            <a:br>
              <a:rPr lang="en-US" altLang="ko-KR" dirty="0"/>
            </a:br>
            <a:r>
              <a:rPr lang="ko-KR" altLang="en-US" dirty="0"/>
              <a:t>필터링 후 조회 가능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3925D-E428-F0A1-E1AD-AC124C12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569" y="3842604"/>
            <a:ext cx="4829849" cy="590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B201AC-689B-BC13-87F9-B4475B30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282" y="2368965"/>
            <a:ext cx="3057952" cy="5525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8C277A-2C1C-7BA3-F0E9-936174755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27" y="2368965"/>
            <a:ext cx="937714" cy="679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722CD5-9809-473C-9944-321A09DEE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69" y="2368965"/>
            <a:ext cx="1169572" cy="6954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471F99-7CCD-7396-900D-4874C5D6E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857" y="3810001"/>
            <a:ext cx="3651779" cy="289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4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B9285-E61E-EDB4-E3A7-1CFA3EE3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9903C-77F5-33A4-01AA-9DA9DF61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en-US" altLang="ko-KR" dirty="0"/>
              <a:t>PVP </a:t>
            </a:r>
            <a:r>
              <a:rPr lang="ko-KR" altLang="en-US" dirty="0"/>
              <a:t>모드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A04A57-E1CB-3A32-7DA7-FE196EBE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3335"/>
            <a:ext cx="10353762" cy="4058751"/>
          </a:xfrm>
        </p:spPr>
        <p:txBody>
          <a:bodyPr/>
          <a:lstStyle/>
          <a:p>
            <a:r>
              <a:rPr lang="ko-KR" altLang="en-US" dirty="0"/>
              <a:t>로컬</a:t>
            </a:r>
            <a:r>
              <a:rPr lang="en-US" altLang="ko-KR" dirty="0"/>
              <a:t>&amp;</a:t>
            </a:r>
            <a:r>
              <a:rPr lang="ko-KR" altLang="en-US" dirty="0"/>
              <a:t>온라인 </a:t>
            </a:r>
            <a:r>
              <a:rPr lang="en-US" altLang="ko-KR" dirty="0"/>
              <a:t>PVP </a:t>
            </a:r>
            <a:r>
              <a:rPr lang="ko-KR" altLang="en-US" dirty="0"/>
              <a:t>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로컬 </a:t>
            </a:r>
            <a:r>
              <a:rPr lang="en-US" altLang="ko-KR" dirty="0"/>
              <a:t>PVP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게임 시작과 동시에 대국 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온라인 </a:t>
            </a:r>
            <a:r>
              <a:rPr lang="en-US" altLang="ko-KR" dirty="0"/>
              <a:t>PVP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방 생성 및 참여 작업 필요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CEC061-3F80-6BBC-33B9-AEB32DF2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59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F12E0-B309-DDDE-D418-DB1F6046C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B39EC-22AE-16FB-4418-2B5FCFFA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en-US" altLang="ko-KR" dirty="0"/>
              <a:t>PVP </a:t>
            </a:r>
            <a:r>
              <a:rPr lang="ko-KR" altLang="en-US" dirty="0"/>
              <a:t>모드 </a:t>
            </a:r>
            <a:r>
              <a:rPr lang="en-US" altLang="ko-KR" dirty="0"/>
              <a:t>(</a:t>
            </a:r>
            <a:r>
              <a:rPr lang="ko-KR" altLang="en-US" dirty="0"/>
              <a:t>로컬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B9B49-9F44-7F1D-69DC-6DCC2433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3335"/>
            <a:ext cx="10353762" cy="4058751"/>
          </a:xfrm>
        </p:spPr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PVP </a:t>
            </a:r>
            <a:r>
              <a:rPr lang="ko-KR" altLang="en-US" dirty="0"/>
              <a:t>및 온라인 </a:t>
            </a:r>
            <a:r>
              <a:rPr lang="en-US" altLang="ko-KR" dirty="0"/>
              <a:t>PVP </a:t>
            </a:r>
            <a:r>
              <a:rPr lang="ko-KR" altLang="en-US" dirty="0"/>
              <a:t>지원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체크메이트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리플레이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40AEB4-C929-73F4-019D-AC0BB78B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53" y="5215462"/>
            <a:ext cx="3000794" cy="11145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C9C5D5-3206-A96A-62E8-1D1579C1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629" y="0"/>
            <a:ext cx="715851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A45BBB-4EE1-47F8-37A5-80DC164F9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125" y="3111978"/>
            <a:ext cx="1808883" cy="12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4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AEC0-E05F-04C9-13C7-92E5F10E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AD4E9-5ECE-F13B-97E5-90C2D22F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en-US" altLang="ko-KR" dirty="0"/>
              <a:t>PVP </a:t>
            </a:r>
            <a:r>
              <a:rPr lang="ko-KR" altLang="en-US" dirty="0"/>
              <a:t>모드 </a:t>
            </a:r>
            <a:r>
              <a:rPr lang="en-US" altLang="ko-KR" dirty="0"/>
              <a:t>(</a:t>
            </a:r>
            <a:r>
              <a:rPr lang="ko-KR" altLang="en-US" dirty="0"/>
              <a:t>온라인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CE2DB-7FE7-885D-7253-2CED13AB5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3335"/>
            <a:ext cx="10353762" cy="4058751"/>
          </a:xfrm>
        </p:spPr>
        <p:txBody>
          <a:bodyPr/>
          <a:lstStyle/>
          <a:p>
            <a:r>
              <a:rPr lang="ko-KR" altLang="en-US" dirty="0"/>
              <a:t>이름 설정 후 방 생성 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방 코드를 발급 받음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8D52EB-A976-62B7-A4C2-211ECAAA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875" y="2561880"/>
            <a:ext cx="3637973" cy="40587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E5E58D-DDF7-48F5-FE15-BFCD7AC6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48" y="2561880"/>
            <a:ext cx="3024474" cy="40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2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07E73-829A-7595-C461-BAFDCC7FF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E6F1B-7FEB-B17A-7525-88DEE737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en-US" altLang="ko-KR" dirty="0"/>
              <a:t>PVP </a:t>
            </a:r>
            <a:r>
              <a:rPr lang="ko-KR" altLang="en-US" dirty="0"/>
              <a:t>모드 </a:t>
            </a:r>
            <a:r>
              <a:rPr lang="en-US" altLang="ko-KR" dirty="0"/>
              <a:t>(</a:t>
            </a:r>
            <a:r>
              <a:rPr lang="ko-KR" altLang="en-US" dirty="0"/>
              <a:t>온라인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17DB0-2B73-CD28-57C0-16E31CA0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3335"/>
            <a:ext cx="10353762" cy="4058751"/>
          </a:xfrm>
        </p:spPr>
        <p:txBody>
          <a:bodyPr/>
          <a:lstStyle/>
          <a:p>
            <a:r>
              <a:rPr lang="ko-KR" altLang="en-US" dirty="0"/>
              <a:t>이름 설정 후 올바른 방 코드 입력 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게임에 참여 가능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62F666-E583-8D2D-95DD-BEC3D7E1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55" y="2573797"/>
            <a:ext cx="3069502" cy="3957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75EDEC-41CB-BD11-58EF-FE8EE62B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628" y="0"/>
            <a:ext cx="6727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8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59F0-6454-3A9E-E9A1-385A8919E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BC876-96BB-E855-A3C0-007826E7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pPr algn="l"/>
            <a:r>
              <a:rPr lang="en-US" altLang="ko-KR" dirty="0"/>
              <a:t>PVP </a:t>
            </a:r>
            <a:r>
              <a:rPr lang="ko-KR" altLang="en-US" dirty="0"/>
              <a:t>모드 </a:t>
            </a:r>
            <a:r>
              <a:rPr lang="en-US" altLang="ko-KR" dirty="0"/>
              <a:t>(</a:t>
            </a:r>
            <a:r>
              <a:rPr lang="ko-KR" altLang="en-US" dirty="0"/>
              <a:t>온라인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9F1409-1377-C416-1934-0B08E4E4F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3335"/>
            <a:ext cx="10353762" cy="4058751"/>
          </a:xfrm>
        </p:spPr>
        <p:txBody>
          <a:bodyPr/>
          <a:lstStyle/>
          <a:p>
            <a:r>
              <a:rPr lang="ko-KR" altLang="en-US" dirty="0"/>
              <a:t>호스트측</a:t>
            </a:r>
            <a:r>
              <a:rPr lang="en-US" altLang="ko-KR" dirty="0"/>
              <a:t>(</a:t>
            </a:r>
            <a:r>
              <a:rPr lang="ko-KR" altLang="en-US" dirty="0"/>
              <a:t>백</a:t>
            </a:r>
            <a:r>
              <a:rPr lang="en-US" altLang="ko-KR" dirty="0"/>
              <a:t>)</a:t>
            </a:r>
            <a:r>
              <a:rPr lang="ko-KR" altLang="en-US" dirty="0"/>
              <a:t>에서 새 게임 요청 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게스트</a:t>
            </a:r>
            <a:r>
              <a:rPr lang="en-US" altLang="ko-KR" dirty="0"/>
              <a:t>(</a:t>
            </a:r>
            <a:r>
              <a:rPr lang="ko-KR" altLang="en-US" dirty="0"/>
              <a:t>흑</a:t>
            </a:r>
            <a:r>
              <a:rPr lang="en-US" altLang="ko-KR" dirty="0"/>
              <a:t>) </a:t>
            </a:r>
            <a:r>
              <a:rPr lang="ko-KR" altLang="en-US" dirty="0"/>
              <a:t>웹페이지에 리셋 동의 알람 활성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온라인</a:t>
            </a:r>
            <a:r>
              <a:rPr lang="en-US" altLang="ko-KR" dirty="0"/>
              <a:t>PVP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체크메이트</a:t>
            </a:r>
            <a:r>
              <a:rPr lang="ko-KR" altLang="en-US" dirty="0"/>
              <a:t> 시</a:t>
            </a:r>
            <a:br>
              <a:rPr lang="en-US" altLang="ko-KR" dirty="0"/>
            </a:br>
            <a:r>
              <a:rPr lang="ko-KR" altLang="en-US" dirty="0"/>
              <a:t>리플레이 저장 여부를 확인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403C00-5083-2D40-7ED2-16F99BDC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72" y="1552025"/>
            <a:ext cx="3677163" cy="29436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405D9C-BCEC-4F97-F53D-BD9F747E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65" y="3801302"/>
            <a:ext cx="253400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9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12A97-5C23-6BB7-EFB1-782C8C7A4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7420D-45FC-BF3D-6EFA-90560619D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CFC3C9-5257-9C01-8578-3D2B5023D8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2021145046 </a:t>
            </a:r>
            <a:r>
              <a:rPr lang="ko-KR" altLang="en-US" dirty="0"/>
              <a:t>원재혁</a:t>
            </a:r>
          </a:p>
        </p:txBody>
      </p:sp>
    </p:spTree>
    <p:extLst>
      <p:ext uri="{BB962C8B-B14F-4D97-AF65-F5344CB8AC3E}">
        <p14:creationId xmlns:p14="http://schemas.microsoft.com/office/powerpoint/2010/main" val="118139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545E1-4E5E-C69E-7621-790023B54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E76B4-161C-A9F7-0ED6-0B2A84F61C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프로젝트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2DE05D-0C3D-31AD-1C93-D798D4C9A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66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68175-4623-03E8-5FEF-8EB5220EC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4006F-36E3-2ED8-C3E2-12643E6F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프로젝트명</a:t>
            </a:r>
            <a:r>
              <a:rPr lang="en-US" altLang="ko-KR" dirty="0"/>
              <a:t>)Chess Pilot</a:t>
            </a:r>
          </a:p>
          <a:p>
            <a:r>
              <a:rPr lang="ko-KR" altLang="en-US" dirty="0"/>
              <a:t>주요 기능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체스를 </a:t>
            </a:r>
            <a:r>
              <a:rPr lang="en-US" altLang="ko-KR" dirty="0"/>
              <a:t>AI </a:t>
            </a:r>
            <a:r>
              <a:rPr lang="ko-KR" altLang="en-US" dirty="0"/>
              <a:t>및 온라인 </a:t>
            </a:r>
            <a:r>
              <a:rPr lang="en-US" altLang="ko-KR" dirty="0"/>
              <a:t>PVP</a:t>
            </a:r>
            <a:r>
              <a:rPr lang="ko-KR" altLang="en-US" dirty="0"/>
              <a:t>로  플레이</a:t>
            </a:r>
            <a:endParaRPr lang="en-US" altLang="ko-KR" dirty="0"/>
          </a:p>
          <a:p>
            <a:pPr lvl="1"/>
            <a:r>
              <a:rPr lang="ko-KR" altLang="en-US" dirty="0"/>
              <a:t>리플레이 기능으로 복기</a:t>
            </a:r>
            <a:endParaRPr lang="en-US" altLang="ko-KR" dirty="0"/>
          </a:p>
          <a:p>
            <a:pPr lvl="1"/>
            <a:r>
              <a:rPr lang="en-US" altLang="ko-KR" dirty="0"/>
              <a:t>AI</a:t>
            </a:r>
            <a:r>
              <a:rPr lang="ko-KR" altLang="en-US" dirty="0"/>
              <a:t>의 해설 패널로 피드백</a:t>
            </a:r>
            <a:endParaRPr lang="en-US" altLang="ko-KR" dirty="0"/>
          </a:p>
          <a:p>
            <a:pPr lvl="1"/>
            <a:r>
              <a:rPr lang="ko-KR" altLang="en-US" dirty="0"/>
              <a:t>체스엔진 </a:t>
            </a:r>
            <a:r>
              <a:rPr lang="en-US" altLang="ko-KR" dirty="0"/>
              <a:t>Stockfish</a:t>
            </a:r>
            <a:r>
              <a:rPr lang="ko-KR" altLang="en-US" dirty="0"/>
              <a:t>를 통해 체스게임의 수 연산 </a:t>
            </a:r>
            <a:r>
              <a:rPr lang="en-US" altLang="ko-KR" dirty="0"/>
              <a:t>ai</a:t>
            </a:r>
            <a:r>
              <a:rPr lang="ko-KR" altLang="en-US" dirty="0"/>
              <a:t>를 탑재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프로그램의 타겟 플랫폼</a:t>
            </a:r>
            <a:r>
              <a:rPr lang="en-US" altLang="ko-KR" dirty="0"/>
              <a:t>) </a:t>
            </a:r>
            <a:r>
              <a:rPr lang="ko-KR" altLang="en-US" dirty="0"/>
              <a:t>웹서비스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타겟 유저</a:t>
            </a:r>
            <a:r>
              <a:rPr lang="en-US" altLang="ko-KR" dirty="0"/>
              <a:t>)</a:t>
            </a:r>
            <a:r>
              <a:rPr lang="ko-KR" altLang="en-US" dirty="0"/>
              <a:t>시간 및 장소를 가리지 않고 체스를 두며</a:t>
            </a:r>
            <a:r>
              <a:rPr lang="en-US" altLang="ko-KR" dirty="0"/>
              <a:t> </a:t>
            </a:r>
            <a:r>
              <a:rPr lang="ko-KR" altLang="en-US" dirty="0"/>
              <a:t>실력을 기르고 싶은 사람들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55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3EC49-E3A6-291A-6434-0D00F917E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421C5-2D3D-1BBB-D234-9865DDA1D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기술  스택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417A31-4C8F-5975-CBAD-FB54FFF3D4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22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0598D-2776-2BEB-C419-B6FCE2280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CC05A-623B-91D0-47B1-65C4427B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스택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4DE7C-4DAD-FEA1-D5BE-9A06DAEE3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>
                <a:effectLst/>
              </a:rPr>
              <a:t>프론트앤드</a:t>
            </a:r>
            <a:r>
              <a:rPr lang="en-US" altLang="ko-KR" dirty="0">
                <a:effectLst/>
              </a:rPr>
              <a:t>: React 18</a:t>
            </a:r>
          </a:p>
          <a:p>
            <a:r>
              <a:rPr lang="ko-KR" altLang="en-US" dirty="0" err="1">
                <a:effectLst/>
              </a:rPr>
              <a:t>백엔드</a:t>
            </a:r>
            <a:r>
              <a:rPr lang="en-US" altLang="ko-KR" dirty="0">
                <a:effectLst/>
              </a:rPr>
              <a:t>:Firebase</a:t>
            </a:r>
          </a:p>
          <a:p>
            <a:r>
              <a:rPr lang="ko-KR" altLang="en-US" b="1" dirty="0">
                <a:effectLst/>
              </a:rPr>
              <a:t>라우팅</a:t>
            </a:r>
            <a:r>
              <a:rPr lang="en-US" altLang="ko-KR" dirty="0">
                <a:effectLst/>
              </a:rPr>
              <a:t>: React Router v6</a:t>
            </a:r>
          </a:p>
          <a:p>
            <a:r>
              <a:rPr lang="ko-KR" altLang="en-US" b="1" dirty="0">
                <a:effectLst/>
              </a:rPr>
              <a:t>체스 엔진</a:t>
            </a:r>
            <a:r>
              <a:rPr lang="en-US" altLang="ko-KR" dirty="0">
                <a:effectLst/>
              </a:rPr>
              <a:t>: Stockfish 17, Chess.js</a:t>
            </a:r>
          </a:p>
          <a:p>
            <a:r>
              <a:rPr lang="en-US" altLang="ko-KR" dirty="0">
                <a:effectLst/>
              </a:rPr>
              <a:t> </a:t>
            </a:r>
            <a:r>
              <a:rPr lang="ko-KR" altLang="en-US" b="1" dirty="0">
                <a:effectLst/>
              </a:rPr>
              <a:t>데이터베이스</a:t>
            </a:r>
            <a:r>
              <a:rPr lang="en-US" altLang="ko-KR" dirty="0">
                <a:effectLst/>
              </a:rPr>
              <a:t>: Firebase Realtime Database, </a:t>
            </a:r>
            <a:r>
              <a:rPr lang="en-US" altLang="ko-KR" dirty="0" err="1">
                <a:effectLst/>
              </a:rPr>
              <a:t>IndexedDB</a:t>
            </a:r>
            <a:endParaRPr lang="en-US" altLang="ko-KR" dirty="0">
              <a:effectLst/>
            </a:endParaRPr>
          </a:p>
          <a:p>
            <a:r>
              <a:rPr lang="en-US" altLang="ko-KR" b="1" dirty="0">
                <a:effectLst/>
              </a:rPr>
              <a:t>UI </a:t>
            </a:r>
            <a:r>
              <a:rPr lang="ko-KR" altLang="en-US" b="1" dirty="0">
                <a:effectLst/>
              </a:rPr>
              <a:t>라이브러리</a:t>
            </a:r>
            <a:r>
              <a:rPr lang="en-US" altLang="ko-KR" dirty="0">
                <a:effectLst/>
              </a:rPr>
              <a:t>: React-Chessboard, React-</a:t>
            </a:r>
            <a:r>
              <a:rPr lang="en-US" altLang="ko-KR" dirty="0" err="1">
                <a:effectLst/>
              </a:rPr>
              <a:t>Toastify</a:t>
            </a:r>
            <a:endParaRPr lang="en-US" altLang="ko-KR" dirty="0">
              <a:effectLst/>
            </a:endParaRPr>
          </a:p>
          <a:p>
            <a:r>
              <a:rPr lang="ko-KR" altLang="en-US" b="1" dirty="0">
                <a:effectLst/>
              </a:rPr>
              <a:t>스타일링</a:t>
            </a:r>
            <a:r>
              <a:rPr lang="en-US" altLang="ko-KR" dirty="0">
                <a:effectLst/>
              </a:rPr>
              <a:t>: CSS3, Flexbox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8239ED-A84A-37FA-CE60-B217824E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951" y="3647940"/>
            <a:ext cx="1686160" cy="19243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1142E3-BE48-7D0A-AE75-A01C9BC3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239" y="3647939"/>
            <a:ext cx="1561095" cy="1924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8E6679-8242-D79C-F3FE-A8649785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951" y="1732449"/>
            <a:ext cx="1747806" cy="16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7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23DB-CB39-B0C7-6C88-D39C136D3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877EC-F355-33BE-DE41-D59AB84B0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주요 기능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898CD6-7BD0-8FDB-3A43-04DC6166CE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70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751A7-7C97-DE49-EB8A-FB3F486D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메인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F2AD4-C535-1400-5FAA-A214230B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 터미널로 </a:t>
            </a:r>
            <a:r>
              <a:rPr lang="en-US" altLang="ko-KR" dirty="0" err="1"/>
              <a:t>npm</a:t>
            </a:r>
            <a:r>
              <a:rPr lang="en-US" altLang="ko-KR" dirty="0"/>
              <a:t> start </a:t>
            </a:r>
            <a:r>
              <a:rPr lang="ko-KR" altLang="en-US" dirty="0"/>
              <a:t>입력 시</a:t>
            </a:r>
            <a:r>
              <a:rPr lang="en-US" altLang="ko-KR" dirty="0"/>
              <a:t>, </a:t>
            </a:r>
            <a:r>
              <a:rPr lang="ko-KR" altLang="en-US" dirty="0"/>
              <a:t>활성화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 콘솔 로그 내부에서</a:t>
            </a:r>
            <a:br>
              <a:rPr lang="en-US" altLang="ko-KR" dirty="0"/>
            </a:br>
            <a:r>
              <a:rPr lang="en-US" altLang="ko-KR" dirty="0"/>
              <a:t>Firebase </a:t>
            </a:r>
            <a:r>
              <a:rPr lang="ko-KR" altLang="en-US" dirty="0"/>
              <a:t>연결 여부를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A828D-F572-D107-9E91-F799B5912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923" y="0"/>
            <a:ext cx="4484077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26E5F2-C983-9DD4-F71A-961197C51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41" y="3506208"/>
            <a:ext cx="5477639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CB458-AA81-C037-4D18-BF179E17B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918EA-939D-4809-548C-FBF2AAFE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AI</a:t>
            </a:r>
            <a:r>
              <a:rPr lang="ko-KR" altLang="en-US" dirty="0"/>
              <a:t>와 트레이닝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CF9DD-56EC-0EAC-4C44-2D966693F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73151"/>
          </a:xfrm>
        </p:spPr>
        <p:txBody>
          <a:bodyPr/>
          <a:lstStyle/>
          <a:p>
            <a:r>
              <a:rPr lang="ko-KR" altLang="en-US" dirty="0"/>
              <a:t>해당 페이지에서 </a:t>
            </a:r>
            <a:r>
              <a:rPr lang="en-US" altLang="ko-KR" dirty="0"/>
              <a:t>AI</a:t>
            </a:r>
            <a:r>
              <a:rPr lang="ko-KR" altLang="en-US" dirty="0"/>
              <a:t>와 대국 가능</a:t>
            </a:r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난이도 조절 가능 및 </a:t>
            </a:r>
            <a:r>
              <a:rPr lang="ko-KR" altLang="en-US" dirty="0" err="1"/>
              <a:t>다크모드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dirty="0"/>
              <a:t>난이도에 따라 </a:t>
            </a:r>
            <a:r>
              <a:rPr lang="en-US" altLang="ko-KR" dirty="0"/>
              <a:t>fen</a:t>
            </a:r>
            <a:r>
              <a:rPr lang="ko-KR" altLang="en-US" dirty="0"/>
              <a:t>값을 연산하는 </a:t>
            </a:r>
            <a:r>
              <a:rPr lang="en-US" altLang="ko-KR" dirty="0"/>
              <a:t>go depth</a:t>
            </a:r>
            <a:r>
              <a:rPr lang="ko-KR" altLang="en-US" dirty="0"/>
              <a:t> 값 조절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47B738-16D8-BE50-2B17-BD023F59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481" y="0"/>
            <a:ext cx="540852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97F80F-0502-2201-DB00-01917FDF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98" y="3684081"/>
            <a:ext cx="3266601" cy="829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9E0C32-32F8-1510-04FE-AA92DEFFA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8" y="4831170"/>
            <a:ext cx="3200176" cy="6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99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785</TotalTime>
  <Words>517</Words>
  <Application>Microsoft Office PowerPoint</Application>
  <PresentationFormat>와이드스크린</PresentationFormat>
  <Paragraphs>122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Calisto MT</vt:lpstr>
      <vt:lpstr>Wingdings 2</vt:lpstr>
      <vt:lpstr>슬레이트</vt:lpstr>
      <vt:lpstr>ChessPliot</vt:lpstr>
      <vt:lpstr>진행과정</vt:lpstr>
      <vt:lpstr>프로젝트 소개</vt:lpstr>
      <vt:lpstr>프로젝트 소개</vt:lpstr>
      <vt:lpstr>기술  스택</vt:lpstr>
      <vt:lpstr>기술 스택</vt:lpstr>
      <vt:lpstr>주요 기능</vt:lpstr>
      <vt:lpstr>메인 화면</vt:lpstr>
      <vt:lpstr>AI와 트레이닝</vt:lpstr>
      <vt:lpstr>AI와 트레이닝</vt:lpstr>
      <vt:lpstr>AI와 트레이닝</vt:lpstr>
      <vt:lpstr>AI와 트레이닝</vt:lpstr>
      <vt:lpstr>리플레이 관전</vt:lpstr>
      <vt:lpstr>리플레이 관전</vt:lpstr>
      <vt:lpstr>리플레이 관전</vt:lpstr>
      <vt:lpstr>리플레이 관전</vt:lpstr>
      <vt:lpstr>리플레이 관전</vt:lpstr>
      <vt:lpstr>리플레이 목록</vt:lpstr>
      <vt:lpstr>리플레이 목록</vt:lpstr>
      <vt:lpstr>리플레이 목록</vt:lpstr>
      <vt:lpstr>PVP 모드</vt:lpstr>
      <vt:lpstr>PVP 모드 (로컬)</vt:lpstr>
      <vt:lpstr>PVP 모드 (온라인)</vt:lpstr>
      <vt:lpstr>PVP 모드 (온라인)</vt:lpstr>
      <vt:lpstr>PVP 모드 (온라인)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jaehyuk won</dc:creator>
  <cp:lastModifiedBy>jaehyuk won</cp:lastModifiedBy>
  <cp:revision>1</cp:revision>
  <dcterms:created xsi:type="dcterms:W3CDTF">2025-10-06T10:16:12Z</dcterms:created>
  <dcterms:modified xsi:type="dcterms:W3CDTF">2025-11-27T13:21:58Z</dcterms:modified>
</cp:coreProperties>
</file>